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wmf" ContentType="image/x-wmf"/>
  <Default Extension="rels" ContentType="application/vnd.openxmlformats-package.relationship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handoutMasters/handoutMaster1.xml" ContentType="application/vnd.openxmlformats-officedocument.presentationml.handoutMaster+xml"/>
  <Override PartName="/ppt/media/image13.svg" ContentType="image/svg+xml"/>
  <Override PartName="/ppt/media/image4.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7" r:id="rId3"/>
  </p:sldMasterIdLst>
  <p:notesMasterIdLst>
    <p:notesMasterId r:id="rId16"/>
  </p:notesMasterIdLst>
  <p:handoutMasterIdLst>
    <p:handoutMasterId r:id="rId17"/>
  </p:handoutMasterIdLst>
  <p:sldIdLst>
    <p:sldId id="16772927" r:id="rId4"/>
    <p:sldId id="16772935" r:id="rId5"/>
    <p:sldId id="16772926" r:id="rId6"/>
    <p:sldId id="16772934" r:id="rId7"/>
    <p:sldId id="298" r:id="rId8"/>
    <p:sldId id="3466" r:id="rId9"/>
    <p:sldId id="16772929" r:id="rId10"/>
    <p:sldId id="16772932" r:id="rId11"/>
    <p:sldId id="16772931" r:id="rId12"/>
    <p:sldId id="16772930" r:id="rId13"/>
    <p:sldId id="16772933" r:id="rId14"/>
    <p:sldId id="1677292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60CDFB2E-2ADD-1D99-C445-ED72781B229E}" name="Susanna Hyrkäs, UPM" initials="SHU" userId="S::susanna.hyrkas@upm.com::5a0cbeb1-6a11-4aa2-8847-b2896fb315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402"/>
    <a:srgbClr val="F6F6E9"/>
    <a:srgbClr val="8DE2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A107856-5554-42FB-B03E-39F5DBC370B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snapToGrid="0">
      <p:cViewPr varScale="1">
        <p:scale>
          <a:sx n="63" d="100"/>
          <a:sy n="63" d="100"/>
        </p:scale>
        <p:origin x="804"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6548" y="213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customXml" Target="../customXml/item3.xml"/><Relationship Id="rId23" Type="http://schemas.openxmlformats.org/officeDocument/2006/relationships/customXml" Target="../customXml/item2.xml"/><Relationship Id="rId22" Type="http://schemas.openxmlformats.org/officeDocument/2006/relationships/customXml" Target="../customXml/item1.xml"/><Relationship Id="rId21" Type="http://schemas.microsoft.com/office/2018/10/relationships/authors" Targe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672B5E-5EDA-419E-89CC-CDCCA97B43AA}" type="datetimeFigureOut">
              <a:rPr lang="en-GB" smtClean="0"/>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28747-5457-4E7E-A889-8350A1E3EE0E}" type="slidenum">
              <a:rPr lang="en-GB" smtClean="0"/>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59902-85D1-45EE-A5A5-892E23DC1BEE}"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59AF4-85C8-4F89-B247-28F625FBD7FC}"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wing Energ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66766" y="2128611"/>
            <a:ext cx="8353425" cy="2584112"/>
          </a:xfrm>
        </p:spPr>
        <p:txBody>
          <a:bodyPr anchor="b"/>
          <a:lstStyle>
            <a:lvl1pPr>
              <a:lnSpc>
                <a:spcPct val="90000"/>
              </a:lnSpc>
              <a:defRPr sz="6000">
                <a:latin typeface="+mj-lt"/>
              </a:defRPr>
            </a:lvl1pPr>
          </a:lstStyle>
          <a:p>
            <a:r>
              <a:rPr lang="en-GB" dirty="0"/>
              <a:t>Title slide</a:t>
            </a:r>
            <a:br>
              <a:rPr lang="en-GB" dirty="0"/>
            </a:br>
            <a:r>
              <a:rPr lang="en-GB" dirty="0"/>
              <a:t>in two </a:t>
            </a:r>
            <a:r>
              <a:rPr lang="pl-PL" dirty="0"/>
              <a:t>or</a:t>
            </a:r>
            <a:br>
              <a:rPr lang="pl-PL" dirty="0"/>
            </a:br>
            <a:r>
              <a:rPr lang="pl-PL" dirty="0"/>
              <a:t>three </a:t>
            </a:r>
            <a:r>
              <a:rPr lang="en-GB" dirty="0"/>
              <a:t>lines</a:t>
            </a:r>
            <a:endParaRPr lang="en-GB" dirty="0"/>
          </a:p>
        </p:txBody>
      </p:sp>
      <p:sp>
        <p:nvSpPr>
          <p:cNvPr id="6" name="Text Placeholder 4"/>
          <p:cNvSpPr>
            <a:spLocks noGrp="1"/>
          </p:cNvSpPr>
          <p:nvPr>
            <p:ph type="body" sz="quarter" idx="11" hasCustomPrompt="1"/>
          </p:nvPr>
        </p:nvSpPr>
        <p:spPr>
          <a:xfrm>
            <a:off x="766764" y="4814265"/>
            <a:ext cx="5329237" cy="298681"/>
          </a:xfrm>
        </p:spPr>
        <p:txBody>
          <a:bodyPr anchor="b"/>
          <a:lstStyle>
            <a:lvl1pPr marL="0" indent="0">
              <a:lnSpc>
                <a:spcPct val="100000"/>
              </a:lnSpc>
              <a:spcAft>
                <a:spcPts val="200"/>
              </a:spcAft>
              <a:buNone/>
              <a:defRPr sz="2000"/>
            </a:lvl1pPr>
          </a:lstStyle>
          <a:p>
            <a:pPr lvl="0"/>
            <a:r>
              <a:rPr lang="en-GB"/>
              <a:t>Name Surname, Event Name</a:t>
            </a:r>
            <a:endParaRPr lang="en-GB"/>
          </a:p>
        </p:txBody>
      </p:sp>
      <p:sp>
        <p:nvSpPr>
          <p:cNvPr id="8" name="Text Placeholder 4"/>
          <p:cNvSpPr>
            <a:spLocks noGrp="1"/>
          </p:cNvSpPr>
          <p:nvPr>
            <p:ph type="body" sz="quarter" idx="12" hasCustomPrompt="1"/>
          </p:nvPr>
        </p:nvSpPr>
        <p:spPr>
          <a:xfrm>
            <a:off x="766766" y="5214484"/>
            <a:ext cx="2666393" cy="298681"/>
          </a:xfrm>
        </p:spPr>
        <p:txBody>
          <a:bodyPr anchor="b"/>
          <a:lstStyle>
            <a:lvl1pPr marL="0" indent="0">
              <a:lnSpc>
                <a:spcPct val="100000"/>
              </a:lnSpc>
              <a:spcAft>
                <a:spcPts val="200"/>
              </a:spcAft>
              <a:buNone/>
              <a:defRPr sz="2000"/>
            </a:lvl1pPr>
          </a:lstStyle>
          <a:p>
            <a:pPr lvl="0"/>
            <a:r>
              <a:rPr lang="en-GB"/>
              <a:t>Date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le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6766" y="2474916"/>
            <a:ext cx="8353425" cy="1908175"/>
          </a:xfrm>
          <a:prstGeom prst="rect">
            <a:avLst/>
          </a:prstGeom>
        </p:spPr>
        <p:txBody>
          <a:bodyPr anchor="ctr"/>
          <a:lstStyle>
            <a:lvl1pPr>
              <a:lnSpc>
                <a:spcPct val="90000"/>
              </a:lnSpc>
              <a:defRPr sz="4800"/>
            </a:lvl1pPr>
          </a:lstStyle>
          <a:p>
            <a:r>
              <a:rPr lang="en-US" dirty="0"/>
              <a:t>Chapter title</a:t>
            </a:r>
            <a:br>
              <a:rPr lang="en-US" dirty="0"/>
            </a:br>
            <a:r>
              <a:rPr lang="en-US" dirty="0"/>
              <a:t>in two or </a:t>
            </a:r>
            <a:br>
              <a:rPr lang="en-US" dirty="0"/>
            </a:br>
            <a:r>
              <a:rPr lang="en-US" dirty="0"/>
              <a:t>three lines</a:t>
            </a:r>
            <a:endParaRPr lang="en-GB" dirty="0"/>
          </a:p>
        </p:txBody>
      </p:sp>
      <p:sp>
        <p:nvSpPr>
          <p:cNvPr id="3" name="Slide Number Placeholder 2"/>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right Energy">
    <p:bg>
      <p:bgPr>
        <a:solidFill>
          <a:schemeClr val="bg2"/>
        </a:solidFill>
        <a:effectLst/>
      </p:bgPr>
    </p:bg>
    <p:spTree>
      <p:nvGrpSpPr>
        <p:cNvPr id="1" name=""/>
        <p:cNvGrpSpPr/>
        <p:nvPr/>
      </p:nvGrpSpPr>
      <p:grpSpPr>
        <a:xfrm>
          <a:off x="0" y="0"/>
          <a:ext cx="0" cy="0"/>
          <a:chOff x="0" y="0"/>
          <a:chExt cx="0" cy="0"/>
        </a:xfrm>
      </p:grpSpPr>
      <p:sp>
        <p:nvSpPr>
          <p:cNvPr id="4" name="Title 1"/>
          <p:cNvSpPr txBox="1"/>
          <p:nvPr userDrawn="1"/>
        </p:nvSpPr>
        <p:spPr>
          <a:xfrm>
            <a:off x="3068099" y="2582866"/>
            <a:ext cx="8357140" cy="1692275"/>
          </a:xfrm>
          <a:prstGeom prst="rect">
            <a:avLst/>
          </a:prstGeom>
        </p:spPr>
        <p:txBody>
          <a:bodyPr vert="horz" lIns="0" tIns="0" rIns="0" bIns="0" rtlCol="0" anchor="ctr">
            <a:noAutofit/>
          </a:bodyPr>
          <a:lstStyle>
            <a:lvl1pPr algn="r" defTabSz="914400" rtl="0" eaLnBrk="1" latinLnBrk="0" hangingPunct="1">
              <a:lnSpc>
                <a:spcPct val="90000"/>
              </a:lnSpc>
              <a:spcBef>
                <a:spcPct val="0"/>
              </a:spcBef>
              <a:spcAft>
                <a:spcPts val="600"/>
              </a:spcAft>
              <a:buNone/>
              <a:defRPr sz="4000" i="0" u="none" kern="1200" baseline="0">
                <a:solidFill>
                  <a:schemeClr val="tx2"/>
                </a:solidFill>
                <a:latin typeface="+mj-lt"/>
                <a:ea typeface="+mj-ea"/>
                <a:cs typeface="Segoe UI Semibold" panose="020B0702040204020203" pitchFamily="34" charset="0"/>
              </a:defRPr>
            </a:lvl1pPr>
          </a:lstStyle>
          <a:p>
            <a:endParaRPr lang="en-GB" sz="4000"/>
          </a:p>
        </p:txBody>
      </p:sp>
      <p:sp>
        <p:nvSpPr>
          <p:cNvPr id="5" name="Title 1"/>
          <p:cNvSpPr>
            <a:spLocks noGrp="1"/>
          </p:cNvSpPr>
          <p:nvPr>
            <p:ph type="title" hasCustomPrompt="1"/>
          </p:nvPr>
        </p:nvSpPr>
        <p:spPr>
          <a:xfrm>
            <a:off x="3068099" y="2474916"/>
            <a:ext cx="8357140" cy="1908175"/>
          </a:xfrm>
          <a:prstGeom prst="rect">
            <a:avLst/>
          </a:prstGeom>
        </p:spPr>
        <p:txBody>
          <a:bodyPr anchor="ctr"/>
          <a:lstStyle>
            <a:lvl1pPr algn="r">
              <a:lnSpc>
                <a:spcPct val="90000"/>
              </a:lnSpc>
              <a:defRPr sz="4800"/>
            </a:lvl1pPr>
          </a:lstStyle>
          <a:p>
            <a:r>
              <a:rPr lang="en-US" dirty="0"/>
              <a:t>Chapter title</a:t>
            </a:r>
            <a:br>
              <a:rPr lang="en-US" dirty="0"/>
            </a:br>
            <a:r>
              <a:rPr lang="en-US" dirty="0"/>
              <a:t>in two or </a:t>
            </a:r>
            <a:br>
              <a:rPr lang="en-US" dirty="0"/>
            </a:br>
            <a:r>
              <a:rPr lang="en-US" dirty="0"/>
              <a:t>three lines</a:t>
            </a:r>
            <a:endParaRPr lang="en-GB" dirty="0"/>
          </a:p>
        </p:txBody>
      </p:sp>
      <p:sp>
        <p:nvSpPr>
          <p:cNvPr id="2" name="Slide Number Placeholder 1"/>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6766" y="2474916"/>
            <a:ext cx="8353425" cy="1908175"/>
          </a:xfrm>
          <a:prstGeom prst="rect">
            <a:avLst/>
          </a:prstGeom>
        </p:spPr>
        <p:txBody>
          <a:bodyPr anchor="ctr"/>
          <a:lstStyle>
            <a:lvl1pPr>
              <a:lnSpc>
                <a:spcPct val="90000"/>
              </a:lnSpc>
              <a:defRPr sz="4800"/>
            </a:lvl1pPr>
          </a:lstStyle>
          <a:p>
            <a:r>
              <a:rPr lang="en-US" dirty="0"/>
              <a:t>Chapter title</a:t>
            </a:r>
            <a:br>
              <a:rPr lang="en-US" dirty="0"/>
            </a:br>
            <a:r>
              <a:rPr lang="en-US" dirty="0"/>
              <a:t>in two or </a:t>
            </a:r>
            <a:br>
              <a:rPr lang="en-US" dirty="0"/>
            </a:br>
            <a:r>
              <a:rPr lang="en-US" dirty="0"/>
              <a:t>three lines</a:t>
            </a:r>
            <a:endParaRPr lang="en-GB" dirty="0"/>
          </a:p>
        </p:txBody>
      </p:sp>
      <p:sp>
        <p:nvSpPr>
          <p:cNvPr id="3" name="Slide Number Placeholder 2"/>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right">
    <p:spTree>
      <p:nvGrpSpPr>
        <p:cNvPr id="1" name=""/>
        <p:cNvGrpSpPr/>
        <p:nvPr/>
      </p:nvGrpSpPr>
      <p:grpSpPr>
        <a:xfrm>
          <a:off x="0" y="0"/>
          <a:ext cx="0" cy="0"/>
          <a:chOff x="0" y="0"/>
          <a:chExt cx="0" cy="0"/>
        </a:xfrm>
      </p:grpSpPr>
      <p:sp>
        <p:nvSpPr>
          <p:cNvPr id="4" name="Title 1"/>
          <p:cNvSpPr txBox="1"/>
          <p:nvPr userDrawn="1"/>
        </p:nvSpPr>
        <p:spPr>
          <a:xfrm>
            <a:off x="3068099" y="2582866"/>
            <a:ext cx="8357140" cy="1692275"/>
          </a:xfrm>
          <a:prstGeom prst="rect">
            <a:avLst/>
          </a:prstGeom>
        </p:spPr>
        <p:txBody>
          <a:bodyPr vert="horz" lIns="0" tIns="0" rIns="0" bIns="0" rtlCol="0" anchor="ctr">
            <a:noAutofit/>
          </a:bodyPr>
          <a:lstStyle>
            <a:lvl1pPr algn="r" defTabSz="914400" rtl="0" eaLnBrk="1" latinLnBrk="0" hangingPunct="1">
              <a:lnSpc>
                <a:spcPct val="90000"/>
              </a:lnSpc>
              <a:spcBef>
                <a:spcPct val="0"/>
              </a:spcBef>
              <a:spcAft>
                <a:spcPts val="600"/>
              </a:spcAft>
              <a:buNone/>
              <a:defRPr sz="4000" i="0" u="none" kern="1200" baseline="0">
                <a:solidFill>
                  <a:schemeClr val="tx2"/>
                </a:solidFill>
                <a:latin typeface="+mj-lt"/>
                <a:ea typeface="+mj-ea"/>
                <a:cs typeface="Segoe UI Semibold" panose="020B0702040204020203" pitchFamily="34" charset="0"/>
              </a:defRPr>
            </a:lvl1pPr>
          </a:lstStyle>
          <a:p>
            <a:endParaRPr lang="en-GB" sz="4000"/>
          </a:p>
        </p:txBody>
      </p:sp>
      <p:sp>
        <p:nvSpPr>
          <p:cNvPr id="5" name="Title 1"/>
          <p:cNvSpPr>
            <a:spLocks noGrp="1"/>
          </p:cNvSpPr>
          <p:nvPr>
            <p:ph type="title" hasCustomPrompt="1"/>
          </p:nvPr>
        </p:nvSpPr>
        <p:spPr>
          <a:xfrm>
            <a:off x="3068099" y="2474916"/>
            <a:ext cx="8357140" cy="1908175"/>
          </a:xfrm>
          <a:prstGeom prst="rect">
            <a:avLst/>
          </a:prstGeom>
        </p:spPr>
        <p:txBody>
          <a:bodyPr anchor="ctr"/>
          <a:lstStyle>
            <a:lvl1pPr algn="r">
              <a:lnSpc>
                <a:spcPct val="90000"/>
              </a:lnSpc>
              <a:defRPr sz="4800"/>
            </a:lvl1pPr>
          </a:lstStyle>
          <a:p>
            <a:r>
              <a:rPr lang="en-US" dirty="0"/>
              <a:t>Chapter title</a:t>
            </a:r>
            <a:br>
              <a:rPr lang="en-US" dirty="0"/>
            </a:br>
            <a:r>
              <a:rPr lang="en-US" dirty="0"/>
              <a:t>in two or </a:t>
            </a:r>
            <a:br>
              <a:rPr lang="en-US" dirty="0"/>
            </a:br>
            <a:r>
              <a:rPr lang="en-US" dirty="0"/>
              <a:t>three lines</a:t>
            </a:r>
            <a:endParaRPr lang="en-GB" dirty="0"/>
          </a:p>
        </p:txBody>
      </p:sp>
      <p:sp>
        <p:nvSpPr>
          <p:cNvPr id="2" name="Slide Number Placeholder 1"/>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
        <p:nvSpPr>
          <p:cNvPr id="4" name="Title Placeholder 1"/>
          <p:cNvSpPr>
            <a:spLocks noGrp="1"/>
          </p:cNvSpPr>
          <p:nvPr>
            <p:ph type="title" hasCustomPrompt="1"/>
          </p:nvPr>
        </p:nvSpPr>
        <p:spPr>
          <a:xfrm>
            <a:off x="766765" y="452797"/>
            <a:ext cx="9894091" cy="1068028"/>
          </a:xfrm>
          <a:prstGeom prst="rect">
            <a:avLst/>
          </a:prstGeom>
        </p:spPr>
        <p:txBody>
          <a:bodyPr vert="horz" lIns="0" tIns="0" rIns="0" bIns="0" rtlCol="0" anchor="ctr">
            <a:noAutofit/>
          </a:bodyPr>
          <a:lstStyle/>
          <a:p>
            <a:r>
              <a:rPr lang="en-US" dirty="0"/>
              <a:t>Slide title </a:t>
            </a:r>
            <a:br>
              <a:rPr lang="pl-PL" dirty="0"/>
            </a:br>
            <a:r>
              <a:rPr lang="en-US" dirty="0"/>
              <a:t>in two or</a:t>
            </a:r>
            <a:br>
              <a:rPr lang="en-US" dirty="0"/>
            </a:br>
            <a:r>
              <a:rPr lang="en-US" dirty="0"/>
              <a:t>three lines</a:t>
            </a:r>
            <a:endParaRPr lang="en-GB" noProof="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C821A6-27CF-4DD9-B71F-D54722B3C180}" type="slidenum">
              <a:rPr lang="en-GB" smtClean="0"/>
            </a:fld>
            <a:r>
              <a:rPr lang="en-GB"/>
              <a:t> | © UPM</a:t>
            </a:r>
            <a:endParaRPr lang="en-GB" dirty="0"/>
          </a:p>
        </p:txBody>
      </p:sp>
      <p:sp>
        <p:nvSpPr>
          <p:cNvPr id="2" name="Content Placeholder 6"/>
          <p:cNvSpPr>
            <a:spLocks noGrp="1"/>
          </p:cNvSpPr>
          <p:nvPr>
            <p:ph sz="quarter" idx="13" hasCustomPrompt="1"/>
          </p:nvPr>
        </p:nvSpPr>
        <p:spPr>
          <a:xfrm>
            <a:off x="766764" y="1736725"/>
            <a:ext cx="10658475" cy="4464050"/>
          </a:xfrm>
        </p:spPr>
        <p:txBody>
          <a:body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
        <p:nvSpPr>
          <p:cNvPr id="3" name="Title 2"/>
          <p:cNvSpPr>
            <a:spLocks noGrp="1"/>
          </p:cNvSpPr>
          <p:nvPr>
            <p:ph type="title" hasCustomPrompt="1"/>
          </p:nvPr>
        </p:nvSpPr>
        <p:spPr/>
        <p:txBody>
          <a:bodyPr/>
          <a:lstStyle/>
          <a:p>
            <a:r>
              <a:rPr lang="en-US" dirty="0"/>
              <a:t>Slide title </a:t>
            </a:r>
            <a:br>
              <a:rPr lang="pl-PL" dirty="0"/>
            </a:br>
            <a:r>
              <a:rPr lang="en-US" dirty="0"/>
              <a:t>in two or</a:t>
            </a:r>
            <a:br>
              <a:rPr lang="en-US" dirty="0"/>
            </a:br>
            <a:r>
              <a:rPr lang="en-US" dirty="0"/>
              <a:t>three lines</a:t>
            </a:r>
            <a:endParaRPr lang="en-US"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bullet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C821A6-27CF-4DD9-B71F-D54722B3C180}" type="slidenum">
              <a:rPr lang="en-GB" smtClean="0"/>
            </a:fld>
            <a:r>
              <a:rPr lang="en-GB"/>
              <a:t> | © UPM</a:t>
            </a:r>
            <a:endParaRPr lang="en-GB" dirty="0"/>
          </a:p>
        </p:txBody>
      </p:sp>
      <p:sp>
        <p:nvSpPr>
          <p:cNvPr id="5" name="Text Placeholder 4"/>
          <p:cNvSpPr>
            <a:spLocks noGrp="1"/>
          </p:cNvSpPr>
          <p:nvPr>
            <p:ph type="body" sz="quarter" idx="13" hasCustomPrompt="1"/>
          </p:nvPr>
        </p:nvSpPr>
        <p:spPr>
          <a:xfrm>
            <a:off x="766763" y="1736725"/>
            <a:ext cx="10658475" cy="4464050"/>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
        <p:nvSpPr>
          <p:cNvPr id="2" name="Title 1"/>
          <p:cNvSpPr>
            <a:spLocks noGrp="1"/>
          </p:cNvSpPr>
          <p:nvPr>
            <p:ph type="title" hasCustomPrompt="1"/>
          </p:nvPr>
        </p:nvSpPr>
        <p:spPr/>
        <p:txBody>
          <a:bodyPr/>
          <a:lstStyle/>
          <a:p>
            <a:r>
              <a:rPr lang="en-US" dirty="0"/>
              <a:t>Slide title </a:t>
            </a:r>
            <a:br>
              <a:rPr lang="pl-PL" dirty="0"/>
            </a:br>
            <a:r>
              <a:rPr lang="en-US" dirty="0"/>
              <a:t>in two or</a:t>
            </a:r>
            <a:br>
              <a:rPr lang="en-US" dirty="0"/>
            </a:br>
            <a:r>
              <a:rPr lang="en-US" dirty="0"/>
              <a:t>three lines</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Transparent">
    <p:bg>
      <p:bgPr>
        <a:solidFill>
          <a:srgbClr val="F6F6E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C821A6-27CF-4DD9-B71F-D54722B3C180}" type="slidenum">
              <a:rPr lang="en-GB" smtClean="0"/>
            </a:fld>
            <a:r>
              <a:rPr lang="en-GB"/>
              <a:t> | © UPM</a:t>
            </a:r>
            <a:endParaRPr lang="en-GB" dirty="0"/>
          </a:p>
        </p:txBody>
      </p:sp>
      <p:sp>
        <p:nvSpPr>
          <p:cNvPr id="7" name="Content Placeholder 6"/>
          <p:cNvSpPr>
            <a:spLocks noGrp="1"/>
          </p:cNvSpPr>
          <p:nvPr>
            <p:ph sz="quarter" idx="13" hasCustomPrompt="1"/>
          </p:nvPr>
        </p:nvSpPr>
        <p:spPr/>
        <p:txBody>
          <a:body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
        <p:nvSpPr>
          <p:cNvPr id="4" name="Title 3"/>
          <p:cNvSpPr>
            <a:spLocks noGrp="1"/>
          </p:cNvSpPr>
          <p:nvPr>
            <p:ph type="title" hasCustomPrompt="1"/>
          </p:nvPr>
        </p:nvSpPr>
        <p:spPr/>
        <p:txBody>
          <a:bodyPr/>
          <a:lstStyle/>
          <a:p>
            <a:r>
              <a:rPr lang="en-US" dirty="0"/>
              <a:t>Slide title </a:t>
            </a:r>
            <a:br>
              <a:rPr lang="pl-PL" dirty="0"/>
            </a:br>
            <a:r>
              <a:rPr lang="en-US" dirty="0"/>
              <a:t>in two or</a:t>
            </a:r>
            <a:br>
              <a:rPr lang="en-US" dirty="0"/>
            </a:br>
            <a:r>
              <a:rPr lang="en-US" dirty="0"/>
              <a:t>three lines</a:t>
            </a:r>
            <a:endParaRPr lang="en-US"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3 columns Reliable">
    <p:spTree>
      <p:nvGrpSpPr>
        <p:cNvPr id="1" name=""/>
        <p:cNvGrpSpPr/>
        <p:nvPr/>
      </p:nvGrpSpPr>
      <p:grpSpPr>
        <a:xfrm>
          <a:off x="0" y="0"/>
          <a:ext cx="0" cy="0"/>
          <a:chOff x="0" y="0"/>
          <a:chExt cx="0" cy="0"/>
        </a:xfrm>
      </p:grpSpPr>
      <p:sp>
        <p:nvSpPr>
          <p:cNvPr id="10" name="Rectangle 9"/>
          <p:cNvSpPr>
            <a:spLocks noGrp="1" noRot="1" noMove="1" noResize="1" noEditPoints="1" noAdjustHandles="1" noChangeArrowheads="1" noChangeShapeType="1"/>
          </p:cNvSpPr>
          <p:nvPr userDrawn="1"/>
        </p:nvSpPr>
        <p:spPr>
          <a:xfrm>
            <a:off x="2" y="1736725"/>
            <a:ext cx="12200671" cy="512127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Slide Number Placeholder 1"/>
          <p:cNvSpPr>
            <a:spLocks noGrp="1" noRot="1" noMove="1" noResize="1" noEditPoints="1" noAdjustHandles="1" noChangeArrowheads="1" noChangeShapeType="1"/>
          </p:cNvSpPr>
          <p:nvPr>
            <p:ph type="sldNum" sz="quarter" idx="4"/>
          </p:nvPr>
        </p:nvSpPr>
        <p:spPr>
          <a:xfrm>
            <a:off x="1" y="6330466"/>
            <a:ext cx="11852160" cy="527537"/>
          </a:xfrm>
          <a:prstGeom prst="rect">
            <a:avLst/>
          </a:prstGeom>
        </p:spPr>
        <p:txBody>
          <a:bodyPr vert="horz" lIns="91440" tIns="45720" rIns="91440" bIns="45720" rtlCol="0" anchor="ctr"/>
          <a:lstStyle>
            <a:lvl1pPr algn="r">
              <a:defRPr sz="1000">
                <a:solidFill>
                  <a:srgbClr val="F6F6E9"/>
                </a:solidFill>
                <a:latin typeface="Windsor Std Light" panose="02010600010101010101" charset="-122"/>
              </a:defRPr>
            </a:lvl1pPr>
          </a:lstStyle>
          <a:p>
            <a:fld id="{0BC821A6-27CF-4DD9-B71F-D54722B3C180}" type="slidenum">
              <a:rPr lang="en-GB" smtClean="0"/>
            </a:fld>
            <a:r>
              <a:rPr lang="en-GB"/>
              <a:t> | © UPM</a:t>
            </a:r>
            <a:endParaRPr lang="en-GB" dirty="0"/>
          </a:p>
        </p:txBody>
      </p:sp>
      <p:sp>
        <p:nvSpPr>
          <p:cNvPr id="24"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19" name="Picture Placeholder 24"/>
          <p:cNvSpPr>
            <a:spLocks noGrp="1"/>
          </p:cNvSpPr>
          <p:nvPr>
            <p:ph type="pic" sz="quarter" idx="26"/>
          </p:nvPr>
        </p:nvSpPr>
        <p:spPr>
          <a:xfrm>
            <a:off x="953909" y="2068182"/>
            <a:ext cx="2880000" cy="2520000"/>
          </a:xfrm>
          <a:prstGeom prst="rect">
            <a:avLst/>
          </a:prstGeom>
        </p:spPr>
        <p:txBody>
          <a:bodyPr anchor="t"/>
          <a:lstStyle>
            <a:lvl1pPr marL="0" indent="0" algn="ctr">
              <a:buNone/>
              <a:defRPr sz="1600">
                <a:solidFill>
                  <a:srgbClr val="F6F6E9"/>
                </a:solidFill>
              </a:defRPr>
            </a:lvl1pPr>
          </a:lstStyle>
          <a:p>
            <a:r>
              <a:rPr lang="en-US" altLang="zh-CN"/>
              <a:t>Click icon to add picture</a:t>
            </a:r>
            <a:endParaRPr lang="en-GB" dirty="0"/>
          </a:p>
        </p:txBody>
      </p:sp>
      <p:sp>
        <p:nvSpPr>
          <p:cNvPr id="23" name="Picture Placeholder 24"/>
          <p:cNvSpPr>
            <a:spLocks noGrp="1"/>
          </p:cNvSpPr>
          <p:nvPr>
            <p:ph type="pic" sz="quarter" idx="28"/>
          </p:nvPr>
        </p:nvSpPr>
        <p:spPr>
          <a:xfrm>
            <a:off x="8358091" y="2068182"/>
            <a:ext cx="2880000" cy="2520000"/>
          </a:xfrm>
          <a:prstGeom prst="rect">
            <a:avLst/>
          </a:prstGeom>
        </p:spPr>
        <p:txBody>
          <a:bodyPr anchor="t"/>
          <a:lstStyle>
            <a:lvl1pPr marL="0" indent="0" algn="ctr">
              <a:buNone/>
              <a:defRPr sz="1600">
                <a:solidFill>
                  <a:srgbClr val="F6F6E9"/>
                </a:solidFill>
              </a:defRPr>
            </a:lvl1pPr>
          </a:lstStyle>
          <a:p>
            <a:r>
              <a:rPr lang="en-US" altLang="zh-CN"/>
              <a:t>Click icon to add picture</a:t>
            </a:r>
            <a:endParaRPr lang="en-GB" dirty="0"/>
          </a:p>
        </p:txBody>
      </p:sp>
      <p:sp>
        <p:nvSpPr>
          <p:cNvPr id="25" name="Picture Placeholder 24"/>
          <p:cNvSpPr>
            <a:spLocks noGrp="1"/>
          </p:cNvSpPr>
          <p:nvPr>
            <p:ph type="pic" sz="quarter" idx="30"/>
          </p:nvPr>
        </p:nvSpPr>
        <p:spPr>
          <a:xfrm>
            <a:off x="4656000" y="2068182"/>
            <a:ext cx="2880000" cy="2520000"/>
          </a:xfrm>
          <a:prstGeom prst="rect">
            <a:avLst/>
          </a:prstGeom>
        </p:spPr>
        <p:txBody>
          <a:bodyPr anchor="t"/>
          <a:lstStyle>
            <a:lvl1pPr marL="0" indent="0" algn="ctr">
              <a:buNone/>
              <a:defRPr sz="1600">
                <a:solidFill>
                  <a:srgbClr val="F6F6E9"/>
                </a:solidFill>
              </a:defRPr>
            </a:lvl1pPr>
          </a:lstStyle>
          <a:p>
            <a:r>
              <a:rPr lang="en-US" altLang="zh-CN"/>
              <a:t>Click icon to add picture</a:t>
            </a:r>
            <a:endParaRPr lang="en-GB" dirty="0"/>
          </a:p>
        </p:txBody>
      </p:sp>
      <p:sp>
        <p:nvSpPr>
          <p:cNvPr id="26" name="Text Placeholder 13"/>
          <p:cNvSpPr>
            <a:spLocks noGrp="1"/>
          </p:cNvSpPr>
          <p:nvPr>
            <p:ph type="body" sz="quarter" idx="34" hasCustomPrompt="1"/>
          </p:nvPr>
        </p:nvSpPr>
        <p:spPr>
          <a:xfrm>
            <a:off x="8178091" y="5408775"/>
            <a:ext cx="3240000" cy="792000"/>
          </a:xfrm>
          <a:prstGeom prst="rect">
            <a:avLst/>
          </a:prstGeom>
        </p:spPr>
        <p:txBody>
          <a:bodyPr anchor="t"/>
          <a:lstStyle>
            <a:lvl1pPr marL="0" indent="0" algn="ctr">
              <a:lnSpc>
                <a:spcPct val="100000"/>
              </a:lnSpc>
              <a:spcAft>
                <a:spcPts val="200"/>
              </a:spcAft>
              <a:buNone/>
              <a:defRPr sz="1600">
                <a:solidFill>
                  <a:srgbClr val="F6F6E9"/>
                </a:solidFill>
                <a:latin typeface="+mn-lt"/>
              </a:defRPr>
            </a:lvl1pPr>
          </a:lstStyle>
          <a:p>
            <a:pPr lvl="0"/>
            <a:r>
              <a:rPr lang="en-GB" dirty="0"/>
              <a:t>Text</a:t>
            </a:r>
            <a:endParaRPr lang="pl-PL" dirty="0"/>
          </a:p>
        </p:txBody>
      </p:sp>
      <p:sp>
        <p:nvSpPr>
          <p:cNvPr id="27" name="Text Placeholder 13"/>
          <p:cNvSpPr>
            <a:spLocks noGrp="1"/>
          </p:cNvSpPr>
          <p:nvPr>
            <p:ph type="body" sz="quarter" idx="37" hasCustomPrompt="1"/>
          </p:nvPr>
        </p:nvSpPr>
        <p:spPr>
          <a:xfrm>
            <a:off x="773909" y="5408775"/>
            <a:ext cx="3240000" cy="792000"/>
          </a:xfrm>
          <a:prstGeom prst="rect">
            <a:avLst/>
          </a:prstGeom>
        </p:spPr>
        <p:txBody>
          <a:bodyPr anchor="t"/>
          <a:lstStyle>
            <a:lvl1pPr marL="0" indent="0" algn="ctr">
              <a:lnSpc>
                <a:spcPct val="100000"/>
              </a:lnSpc>
              <a:spcAft>
                <a:spcPts val="200"/>
              </a:spcAft>
              <a:buNone/>
              <a:defRPr sz="1600">
                <a:solidFill>
                  <a:srgbClr val="F6F6E9"/>
                </a:solidFill>
                <a:latin typeface="+mn-lt"/>
              </a:defRPr>
            </a:lvl1pPr>
          </a:lstStyle>
          <a:p>
            <a:pPr lvl="0"/>
            <a:r>
              <a:rPr lang="en-GB" dirty="0"/>
              <a:t>Text</a:t>
            </a:r>
            <a:endParaRPr lang="pl-PL" dirty="0"/>
          </a:p>
        </p:txBody>
      </p:sp>
      <p:sp>
        <p:nvSpPr>
          <p:cNvPr id="28" name="Text Placeholder 13"/>
          <p:cNvSpPr>
            <a:spLocks noGrp="1"/>
          </p:cNvSpPr>
          <p:nvPr>
            <p:ph type="body" sz="quarter" idx="38" hasCustomPrompt="1"/>
          </p:nvPr>
        </p:nvSpPr>
        <p:spPr>
          <a:xfrm>
            <a:off x="4476000" y="5408775"/>
            <a:ext cx="3240000" cy="792000"/>
          </a:xfrm>
          <a:prstGeom prst="rect">
            <a:avLst/>
          </a:prstGeom>
        </p:spPr>
        <p:txBody>
          <a:bodyPr anchor="t"/>
          <a:lstStyle>
            <a:lvl1pPr marL="0" indent="0" algn="ctr">
              <a:lnSpc>
                <a:spcPct val="100000"/>
              </a:lnSpc>
              <a:spcAft>
                <a:spcPts val="200"/>
              </a:spcAft>
              <a:buNone/>
              <a:defRPr sz="1600">
                <a:solidFill>
                  <a:srgbClr val="F6F6E9"/>
                </a:solidFill>
                <a:latin typeface="+mn-lt"/>
              </a:defRPr>
            </a:lvl1pPr>
          </a:lstStyle>
          <a:p>
            <a:pPr lvl="0"/>
            <a:r>
              <a:rPr lang="en-GB" dirty="0"/>
              <a:t>Text</a:t>
            </a:r>
            <a:endParaRPr lang="pl-PL" dirty="0"/>
          </a:p>
        </p:txBody>
      </p:sp>
      <p:sp>
        <p:nvSpPr>
          <p:cNvPr id="29" name="Text Placeholder 13"/>
          <p:cNvSpPr>
            <a:spLocks noGrp="1"/>
          </p:cNvSpPr>
          <p:nvPr>
            <p:ph type="body" sz="quarter" idx="35" hasCustomPrompt="1"/>
          </p:nvPr>
        </p:nvSpPr>
        <p:spPr>
          <a:xfrm>
            <a:off x="8178091" y="4771111"/>
            <a:ext cx="3240000" cy="540000"/>
          </a:xfrm>
          <a:prstGeom prst="rect">
            <a:avLst/>
          </a:prstGeom>
        </p:spPr>
        <p:txBody>
          <a:bodyPr anchor="ctr"/>
          <a:lstStyle>
            <a:lvl1pPr marL="0" indent="0" algn="ctr">
              <a:lnSpc>
                <a:spcPct val="90000"/>
              </a:lnSpc>
              <a:spcAft>
                <a:spcPts val="200"/>
              </a:spcAft>
              <a:buNone/>
              <a:defRPr sz="2000">
                <a:solidFill>
                  <a:srgbClr val="F6F6E9"/>
                </a:solidFill>
                <a:latin typeface="+mj-lt"/>
              </a:defRPr>
            </a:lvl1pPr>
          </a:lstStyle>
          <a:p>
            <a:pPr lvl="0"/>
            <a:r>
              <a:rPr lang="en-GB" dirty="0"/>
              <a:t>Centred title in one </a:t>
            </a:r>
            <a:br>
              <a:rPr lang="en-GB" dirty="0"/>
            </a:br>
            <a:r>
              <a:rPr lang="en-GB" dirty="0"/>
              <a:t>or two lines</a:t>
            </a:r>
            <a:endParaRPr lang="pl-PL" dirty="0"/>
          </a:p>
        </p:txBody>
      </p:sp>
      <p:sp>
        <p:nvSpPr>
          <p:cNvPr id="30" name="Text Placeholder 13"/>
          <p:cNvSpPr>
            <a:spLocks noGrp="1"/>
          </p:cNvSpPr>
          <p:nvPr>
            <p:ph type="body" sz="quarter" idx="39" hasCustomPrompt="1"/>
          </p:nvPr>
        </p:nvSpPr>
        <p:spPr>
          <a:xfrm>
            <a:off x="773909" y="4771111"/>
            <a:ext cx="3240000" cy="540000"/>
          </a:xfrm>
          <a:prstGeom prst="rect">
            <a:avLst/>
          </a:prstGeom>
        </p:spPr>
        <p:txBody>
          <a:bodyPr anchor="ctr"/>
          <a:lstStyle>
            <a:lvl1pPr marL="0" indent="0" algn="ctr">
              <a:lnSpc>
                <a:spcPct val="90000"/>
              </a:lnSpc>
              <a:spcAft>
                <a:spcPts val="200"/>
              </a:spcAft>
              <a:buNone/>
              <a:defRPr sz="2000">
                <a:solidFill>
                  <a:srgbClr val="F6F6E9"/>
                </a:solidFill>
                <a:latin typeface="+mj-lt"/>
              </a:defRPr>
            </a:lvl1pPr>
          </a:lstStyle>
          <a:p>
            <a:pPr lvl="0"/>
            <a:r>
              <a:rPr lang="en-GB" dirty="0"/>
              <a:t>Centred title in one </a:t>
            </a:r>
            <a:br>
              <a:rPr lang="en-GB" dirty="0"/>
            </a:br>
            <a:r>
              <a:rPr lang="en-GB" dirty="0"/>
              <a:t>or two lines</a:t>
            </a:r>
            <a:endParaRPr lang="pl-PL" dirty="0"/>
          </a:p>
        </p:txBody>
      </p:sp>
      <p:sp>
        <p:nvSpPr>
          <p:cNvPr id="31" name="Text Placeholder 13"/>
          <p:cNvSpPr>
            <a:spLocks noGrp="1"/>
          </p:cNvSpPr>
          <p:nvPr>
            <p:ph type="body" sz="quarter" idx="40" hasCustomPrompt="1"/>
          </p:nvPr>
        </p:nvSpPr>
        <p:spPr>
          <a:xfrm>
            <a:off x="4476000" y="4771111"/>
            <a:ext cx="3240000" cy="540000"/>
          </a:xfrm>
          <a:prstGeom prst="rect">
            <a:avLst/>
          </a:prstGeom>
        </p:spPr>
        <p:txBody>
          <a:bodyPr anchor="ctr"/>
          <a:lstStyle>
            <a:lvl1pPr marL="0" indent="0" algn="ctr">
              <a:lnSpc>
                <a:spcPct val="90000"/>
              </a:lnSpc>
              <a:spcAft>
                <a:spcPts val="200"/>
              </a:spcAft>
              <a:buNone/>
              <a:defRPr sz="2000">
                <a:solidFill>
                  <a:srgbClr val="F6F6E9"/>
                </a:solidFill>
                <a:latin typeface="+mj-lt"/>
              </a:defRPr>
            </a:lvl1pPr>
          </a:lstStyle>
          <a:p>
            <a:pPr lvl="0"/>
            <a:r>
              <a:rPr lang="en-GB" dirty="0"/>
              <a:t>Centred title in one </a:t>
            </a:r>
            <a:br>
              <a:rPr lang="en-GB" dirty="0"/>
            </a:br>
            <a:r>
              <a:rPr lang="en-GB" dirty="0"/>
              <a:t>or two lines</a:t>
            </a:r>
            <a:endParaRPr lang="pl-PL"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3 columns Trust">
    <p:spTree>
      <p:nvGrpSpPr>
        <p:cNvPr id="1" name=""/>
        <p:cNvGrpSpPr/>
        <p:nvPr/>
      </p:nvGrpSpPr>
      <p:grpSpPr>
        <a:xfrm>
          <a:off x="0" y="0"/>
          <a:ext cx="0" cy="0"/>
          <a:chOff x="0" y="0"/>
          <a:chExt cx="0" cy="0"/>
        </a:xfrm>
      </p:grpSpPr>
      <p:sp>
        <p:nvSpPr>
          <p:cNvPr id="10" name="Rectangle 9"/>
          <p:cNvSpPr>
            <a:spLocks noGrp="1" noRot="1" noMove="1" noResize="1" noEditPoints="1" noAdjustHandles="1" noChangeArrowheads="1" noChangeShapeType="1"/>
          </p:cNvSpPr>
          <p:nvPr userDrawn="1"/>
        </p:nvSpPr>
        <p:spPr>
          <a:xfrm>
            <a:off x="0" y="1736726"/>
            <a:ext cx="12192000" cy="512127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Slide Number Placeholder 1"/>
          <p:cNvSpPr>
            <a:spLocks noGrp="1" noRot="1" noMove="1" noResize="1" noEditPoints="1" noAdjustHandles="1" noChangeArrowheads="1" noChangeShapeType="1"/>
          </p:cNvSpPr>
          <p:nvPr>
            <p:ph type="sldNum" sz="quarter" idx="4"/>
          </p:nvPr>
        </p:nvSpPr>
        <p:spPr>
          <a:xfrm>
            <a:off x="1" y="6330466"/>
            <a:ext cx="11852160" cy="527537"/>
          </a:xfrm>
          <a:prstGeom prst="rect">
            <a:avLst/>
          </a:prstGeom>
        </p:spPr>
        <p:txBody>
          <a:bodyPr vert="horz" lIns="91440" tIns="45720" rIns="91440" bIns="45720" rtlCol="0" anchor="ctr"/>
          <a:lstStyle>
            <a:lvl1pPr algn="r">
              <a:defRPr sz="1000">
                <a:solidFill>
                  <a:srgbClr val="F6F6E9"/>
                </a:solidFill>
                <a:latin typeface="Windsor Std Light" panose="02010600010101010101" charset="-122"/>
              </a:defRPr>
            </a:lvl1pPr>
          </a:lstStyle>
          <a:p>
            <a:fld id="{0BC821A6-27CF-4DD9-B71F-D54722B3C180}" type="slidenum">
              <a:rPr lang="en-GB" smtClean="0"/>
            </a:fld>
            <a:r>
              <a:rPr lang="en-GB" dirty="0"/>
              <a:t> | © UPM</a:t>
            </a:r>
            <a:endParaRPr lang="en-GB" dirty="0"/>
          </a:p>
        </p:txBody>
      </p:sp>
      <p:sp>
        <p:nvSpPr>
          <p:cNvPr id="23"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19" name="Picture Placeholder 24"/>
          <p:cNvSpPr>
            <a:spLocks noGrp="1"/>
          </p:cNvSpPr>
          <p:nvPr>
            <p:ph type="pic" sz="quarter" idx="26"/>
          </p:nvPr>
        </p:nvSpPr>
        <p:spPr>
          <a:xfrm>
            <a:off x="953909" y="2068182"/>
            <a:ext cx="2880000" cy="2520000"/>
          </a:xfrm>
          <a:prstGeom prst="rect">
            <a:avLst/>
          </a:prstGeom>
        </p:spPr>
        <p:txBody>
          <a:bodyPr anchor="t"/>
          <a:lstStyle>
            <a:lvl1pPr marL="0" indent="0" algn="ctr">
              <a:buNone/>
              <a:defRPr sz="1600">
                <a:solidFill>
                  <a:srgbClr val="F6F6E9"/>
                </a:solidFill>
              </a:defRPr>
            </a:lvl1pPr>
          </a:lstStyle>
          <a:p>
            <a:r>
              <a:rPr lang="en-US" altLang="zh-CN"/>
              <a:t>Click icon to add picture</a:t>
            </a:r>
            <a:endParaRPr lang="en-GB" dirty="0"/>
          </a:p>
        </p:txBody>
      </p:sp>
      <p:sp>
        <p:nvSpPr>
          <p:cNvPr id="24" name="Picture Placeholder 24"/>
          <p:cNvSpPr>
            <a:spLocks noGrp="1"/>
          </p:cNvSpPr>
          <p:nvPr>
            <p:ph type="pic" sz="quarter" idx="28"/>
          </p:nvPr>
        </p:nvSpPr>
        <p:spPr>
          <a:xfrm>
            <a:off x="8358091" y="2068182"/>
            <a:ext cx="2880000" cy="2520000"/>
          </a:xfrm>
          <a:prstGeom prst="rect">
            <a:avLst/>
          </a:prstGeom>
        </p:spPr>
        <p:txBody>
          <a:bodyPr anchor="t"/>
          <a:lstStyle>
            <a:lvl1pPr marL="0" indent="0" algn="ctr">
              <a:buNone/>
              <a:defRPr sz="1600">
                <a:solidFill>
                  <a:srgbClr val="F6F6E9"/>
                </a:solidFill>
              </a:defRPr>
            </a:lvl1pPr>
          </a:lstStyle>
          <a:p>
            <a:r>
              <a:rPr lang="en-US" altLang="zh-CN"/>
              <a:t>Click icon to add picture</a:t>
            </a:r>
            <a:endParaRPr lang="en-GB" dirty="0"/>
          </a:p>
        </p:txBody>
      </p:sp>
      <p:sp>
        <p:nvSpPr>
          <p:cNvPr id="25" name="Picture Placeholder 24"/>
          <p:cNvSpPr>
            <a:spLocks noGrp="1"/>
          </p:cNvSpPr>
          <p:nvPr>
            <p:ph type="pic" sz="quarter" idx="30"/>
          </p:nvPr>
        </p:nvSpPr>
        <p:spPr>
          <a:xfrm>
            <a:off x="4656000" y="2068182"/>
            <a:ext cx="2880000" cy="2520000"/>
          </a:xfrm>
          <a:prstGeom prst="rect">
            <a:avLst/>
          </a:prstGeom>
        </p:spPr>
        <p:txBody>
          <a:bodyPr anchor="t"/>
          <a:lstStyle>
            <a:lvl1pPr marL="0" indent="0" algn="ctr">
              <a:buNone/>
              <a:defRPr sz="1600">
                <a:solidFill>
                  <a:srgbClr val="F6F6E9"/>
                </a:solidFill>
              </a:defRPr>
            </a:lvl1pPr>
          </a:lstStyle>
          <a:p>
            <a:r>
              <a:rPr lang="en-US" altLang="zh-CN"/>
              <a:t>Click icon to add picture</a:t>
            </a:r>
            <a:endParaRPr lang="en-GB" dirty="0"/>
          </a:p>
        </p:txBody>
      </p:sp>
      <p:sp>
        <p:nvSpPr>
          <p:cNvPr id="26" name="Text Placeholder 13"/>
          <p:cNvSpPr>
            <a:spLocks noGrp="1"/>
          </p:cNvSpPr>
          <p:nvPr>
            <p:ph type="body" sz="quarter" idx="34" hasCustomPrompt="1"/>
          </p:nvPr>
        </p:nvSpPr>
        <p:spPr>
          <a:xfrm>
            <a:off x="8178091" y="5408775"/>
            <a:ext cx="3240000" cy="792000"/>
          </a:xfrm>
          <a:prstGeom prst="rect">
            <a:avLst/>
          </a:prstGeom>
        </p:spPr>
        <p:txBody>
          <a:bodyPr anchor="t"/>
          <a:lstStyle>
            <a:lvl1pPr marL="0" indent="0" algn="ctr">
              <a:lnSpc>
                <a:spcPct val="100000"/>
              </a:lnSpc>
              <a:spcAft>
                <a:spcPts val="200"/>
              </a:spcAft>
              <a:buNone/>
              <a:defRPr sz="1600">
                <a:solidFill>
                  <a:srgbClr val="F6F6E9"/>
                </a:solidFill>
                <a:latin typeface="+mn-lt"/>
              </a:defRPr>
            </a:lvl1pPr>
          </a:lstStyle>
          <a:p>
            <a:pPr lvl="0"/>
            <a:r>
              <a:rPr lang="en-GB" dirty="0"/>
              <a:t>Text</a:t>
            </a:r>
            <a:endParaRPr lang="pl-PL" dirty="0"/>
          </a:p>
        </p:txBody>
      </p:sp>
      <p:sp>
        <p:nvSpPr>
          <p:cNvPr id="27" name="Text Placeholder 13"/>
          <p:cNvSpPr>
            <a:spLocks noGrp="1"/>
          </p:cNvSpPr>
          <p:nvPr>
            <p:ph type="body" sz="quarter" idx="37" hasCustomPrompt="1"/>
          </p:nvPr>
        </p:nvSpPr>
        <p:spPr>
          <a:xfrm>
            <a:off x="773909" y="5408775"/>
            <a:ext cx="3240000" cy="792000"/>
          </a:xfrm>
          <a:prstGeom prst="rect">
            <a:avLst/>
          </a:prstGeom>
        </p:spPr>
        <p:txBody>
          <a:bodyPr anchor="t"/>
          <a:lstStyle>
            <a:lvl1pPr marL="0" indent="0" algn="ctr">
              <a:lnSpc>
                <a:spcPct val="100000"/>
              </a:lnSpc>
              <a:spcAft>
                <a:spcPts val="200"/>
              </a:spcAft>
              <a:buNone/>
              <a:defRPr sz="1600">
                <a:solidFill>
                  <a:srgbClr val="F6F6E9"/>
                </a:solidFill>
                <a:latin typeface="+mn-lt"/>
              </a:defRPr>
            </a:lvl1pPr>
          </a:lstStyle>
          <a:p>
            <a:pPr lvl="0"/>
            <a:r>
              <a:rPr lang="en-GB" dirty="0"/>
              <a:t>Text</a:t>
            </a:r>
            <a:endParaRPr lang="pl-PL" dirty="0"/>
          </a:p>
        </p:txBody>
      </p:sp>
      <p:sp>
        <p:nvSpPr>
          <p:cNvPr id="28" name="Text Placeholder 13"/>
          <p:cNvSpPr>
            <a:spLocks noGrp="1"/>
          </p:cNvSpPr>
          <p:nvPr>
            <p:ph type="body" sz="quarter" idx="38" hasCustomPrompt="1"/>
          </p:nvPr>
        </p:nvSpPr>
        <p:spPr>
          <a:xfrm>
            <a:off x="4476000" y="5408775"/>
            <a:ext cx="3240000" cy="792000"/>
          </a:xfrm>
          <a:prstGeom prst="rect">
            <a:avLst/>
          </a:prstGeom>
        </p:spPr>
        <p:txBody>
          <a:bodyPr anchor="t"/>
          <a:lstStyle>
            <a:lvl1pPr marL="0" indent="0" algn="ctr">
              <a:lnSpc>
                <a:spcPct val="100000"/>
              </a:lnSpc>
              <a:spcAft>
                <a:spcPts val="200"/>
              </a:spcAft>
              <a:buNone/>
              <a:defRPr sz="1600">
                <a:solidFill>
                  <a:srgbClr val="F6F6E9"/>
                </a:solidFill>
                <a:latin typeface="+mn-lt"/>
              </a:defRPr>
            </a:lvl1pPr>
          </a:lstStyle>
          <a:p>
            <a:pPr lvl="0"/>
            <a:r>
              <a:rPr lang="en-GB" dirty="0"/>
              <a:t>Text</a:t>
            </a:r>
            <a:endParaRPr lang="pl-PL" dirty="0"/>
          </a:p>
        </p:txBody>
      </p:sp>
      <p:sp>
        <p:nvSpPr>
          <p:cNvPr id="29" name="Text Placeholder 13"/>
          <p:cNvSpPr>
            <a:spLocks noGrp="1"/>
          </p:cNvSpPr>
          <p:nvPr>
            <p:ph type="body" sz="quarter" idx="35" hasCustomPrompt="1"/>
          </p:nvPr>
        </p:nvSpPr>
        <p:spPr>
          <a:xfrm>
            <a:off x="8178091" y="4771111"/>
            <a:ext cx="3240000" cy="540000"/>
          </a:xfrm>
          <a:prstGeom prst="rect">
            <a:avLst/>
          </a:prstGeom>
        </p:spPr>
        <p:txBody>
          <a:bodyPr anchor="ctr"/>
          <a:lstStyle>
            <a:lvl1pPr marL="0" indent="0" algn="ctr">
              <a:lnSpc>
                <a:spcPct val="90000"/>
              </a:lnSpc>
              <a:spcAft>
                <a:spcPts val="200"/>
              </a:spcAft>
              <a:buNone/>
              <a:defRPr sz="2000">
                <a:solidFill>
                  <a:srgbClr val="F6F6E9"/>
                </a:solidFill>
                <a:latin typeface="+mj-lt"/>
              </a:defRPr>
            </a:lvl1pPr>
          </a:lstStyle>
          <a:p>
            <a:pPr lvl="0"/>
            <a:r>
              <a:rPr lang="en-GB" dirty="0"/>
              <a:t>Centred title in one </a:t>
            </a:r>
            <a:br>
              <a:rPr lang="en-GB" dirty="0"/>
            </a:br>
            <a:r>
              <a:rPr lang="en-GB" dirty="0"/>
              <a:t>or two lines</a:t>
            </a:r>
            <a:endParaRPr lang="pl-PL" dirty="0"/>
          </a:p>
        </p:txBody>
      </p:sp>
      <p:sp>
        <p:nvSpPr>
          <p:cNvPr id="30" name="Text Placeholder 13"/>
          <p:cNvSpPr>
            <a:spLocks noGrp="1"/>
          </p:cNvSpPr>
          <p:nvPr>
            <p:ph type="body" sz="quarter" idx="39" hasCustomPrompt="1"/>
          </p:nvPr>
        </p:nvSpPr>
        <p:spPr>
          <a:xfrm>
            <a:off x="773909" y="4771111"/>
            <a:ext cx="3240000" cy="540000"/>
          </a:xfrm>
          <a:prstGeom prst="rect">
            <a:avLst/>
          </a:prstGeom>
        </p:spPr>
        <p:txBody>
          <a:bodyPr anchor="ctr"/>
          <a:lstStyle>
            <a:lvl1pPr marL="0" indent="0" algn="ctr">
              <a:lnSpc>
                <a:spcPct val="90000"/>
              </a:lnSpc>
              <a:spcAft>
                <a:spcPts val="200"/>
              </a:spcAft>
              <a:buNone/>
              <a:defRPr sz="2000">
                <a:solidFill>
                  <a:srgbClr val="F6F6E9"/>
                </a:solidFill>
                <a:latin typeface="+mj-lt"/>
              </a:defRPr>
            </a:lvl1pPr>
          </a:lstStyle>
          <a:p>
            <a:pPr lvl="0"/>
            <a:r>
              <a:rPr lang="en-GB" dirty="0"/>
              <a:t>Centred title in one </a:t>
            </a:r>
            <a:br>
              <a:rPr lang="en-GB" dirty="0"/>
            </a:br>
            <a:r>
              <a:rPr lang="en-GB" dirty="0"/>
              <a:t>or two lines</a:t>
            </a:r>
            <a:endParaRPr lang="pl-PL" dirty="0"/>
          </a:p>
        </p:txBody>
      </p:sp>
      <p:sp>
        <p:nvSpPr>
          <p:cNvPr id="31" name="Text Placeholder 13"/>
          <p:cNvSpPr>
            <a:spLocks noGrp="1"/>
          </p:cNvSpPr>
          <p:nvPr>
            <p:ph type="body" sz="quarter" idx="40" hasCustomPrompt="1"/>
          </p:nvPr>
        </p:nvSpPr>
        <p:spPr>
          <a:xfrm>
            <a:off x="4476000" y="4771111"/>
            <a:ext cx="3240000" cy="540000"/>
          </a:xfrm>
          <a:prstGeom prst="rect">
            <a:avLst/>
          </a:prstGeom>
        </p:spPr>
        <p:txBody>
          <a:bodyPr anchor="ctr"/>
          <a:lstStyle>
            <a:lvl1pPr marL="0" indent="0" algn="ctr">
              <a:lnSpc>
                <a:spcPct val="90000"/>
              </a:lnSpc>
              <a:spcAft>
                <a:spcPts val="200"/>
              </a:spcAft>
              <a:buNone/>
              <a:defRPr sz="2000">
                <a:solidFill>
                  <a:srgbClr val="F6F6E9"/>
                </a:solidFill>
                <a:latin typeface="+mj-lt"/>
              </a:defRPr>
            </a:lvl1pPr>
          </a:lstStyle>
          <a:p>
            <a:pPr lvl="0"/>
            <a:r>
              <a:rPr lang="en-GB" dirty="0"/>
              <a:t>Centred title in one </a:t>
            </a:r>
            <a:br>
              <a:rPr lang="en-GB" dirty="0"/>
            </a:br>
            <a:r>
              <a:rPr lang="en-GB" dirty="0"/>
              <a:t>or two lines</a:t>
            </a:r>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Title Slide Energy">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66766" y="2128611"/>
            <a:ext cx="8353425" cy="2584112"/>
          </a:xfrm>
        </p:spPr>
        <p:txBody>
          <a:bodyPr anchor="b"/>
          <a:lstStyle>
            <a:lvl1pPr>
              <a:lnSpc>
                <a:spcPct val="90000"/>
              </a:lnSpc>
              <a:defRPr sz="6000">
                <a:latin typeface="+mj-lt"/>
              </a:defRPr>
            </a:lvl1pPr>
          </a:lstStyle>
          <a:p>
            <a:r>
              <a:rPr lang="en-GB"/>
              <a:t>Title slide</a:t>
            </a:r>
            <a:br>
              <a:rPr lang="en-GB"/>
            </a:br>
            <a:r>
              <a:rPr lang="en-GB"/>
              <a:t>in two </a:t>
            </a:r>
            <a:r>
              <a:rPr lang="pl-PL"/>
              <a:t>or</a:t>
            </a:r>
            <a:br>
              <a:rPr lang="pl-PL"/>
            </a:br>
            <a:r>
              <a:rPr lang="pl-PL"/>
              <a:t>three </a:t>
            </a:r>
            <a:r>
              <a:rPr lang="en-GB"/>
              <a:t>lines</a:t>
            </a:r>
            <a:endParaRPr lang="en-GB"/>
          </a:p>
        </p:txBody>
      </p:sp>
      <p:sp>
        <p:nvSpPr>
          <p:cNvPr id="6" name="Text Placeholder 4"/>
          <p:cNvSpPr>
            <a:spLocks noGrp="1"/>
          </p:cNvSpPr>
          <p:nvPr>
            <p:ph type="body" sz="quarter" idx="11" hasCustomPrompt="1"/>
          </p:nvPr>
        </p:nvSpPr>
        <p:spPr>
          <a:xfrm>
            <a:off x="766764" y="4814265"/>
            <a:ext cx="5329237" cy="298681"/>
          </a:xfrm>
        </p:spPr>
        <p:txBody>
          <a:bodyPr anchor="b"/>
          <a:lstStyle>
            <a:lvl1pPr marL="0" indent="0">
              <a:lnSpc>
                <a:spcPct val="100000"/>
              </a:lnSpc>
              <a:spcAft>
                <a:spcPts val="200"/>
              </a:spcAft>
              <a:buNone/>
              <a:defRPr sz="2000"/>
            </a:lvl1pPr>
          </a:lstStyle>
          <a:p>
            <a:pPr lvl="0"/>
            <a:r>
              <a:rPr lang="en-GB"/>
              <a:t>Name Surname, Event Name</a:t>
            </a:r>
            <a:endParaRPr lang="en-GB"/>
          </a:p>
        </p:txBody>
      </p:sp>
      <p:sp>
        <p:nvSpPr>
          <p:cNvPr id="8" name="Text Placeholder 4"/>
          <p:cNvSpPr>
            <a:spLocks noGrp="1"/>
          </p:cNvSpPr>
          <p:nvPr>
            <p:ph type="body" sz="quarter" idx="12" hasCustomPrompt="1"/>
          </p:nvPr>
        </p:nvSpPr>
        <p:spPr>
          <a:xfrm>
            <a:off x="766766" y="5214484"/>
            <a:ext cx="2666393" cy="298681"/>
          </a:xfrm>
        </p:spPr>
        <p:txBody>
          <a:bodyPr anchor="b"/>
          <a:lstStyle>
            <a:lvl1pPr marL="0" indent="0">
              <a:lnSpc>
                <a:spcPct val="100000"/>
              </a:lnSpc>
              <a:spcAft>
                <a:spcPts val="200"/>
              </a:spcAft>
              <a:buNone/>
              <a:defRPr sz="2000"/>
            </a:lvl1pPr>
          </a:lstStyle>
          <a:p>
            <a:pPr lvl="0"/>
            <a:r>
              <a:rPr lang="en-GB"/>
              <a:t>Date</a:t>
            </a:r>
            <a:endParaRPr lang="en-GB"/>
          </a:p>
        </p:txBody>
      </p:sp>
      <p:pic>
        <p:nvPicPr>
          <p:cNvPr id="2" name="Picture 1" descr="A green griffin with a black background&#10;&#10;Description automatically generated"/>
          <p:cNvPicPr>
            <a:picLocks noGrp="1" noRot="1" noChangeAspect="1" noMove="1" noResize="1" noEditPoints="1" noAdjustHandles="1" noChangeArrowheads="1" noChangeShapeType="1" noCrop="1"/>
          </p:cNvPicPr>
          <p:nvPr userDrawn="1"/>
        </p:nvPicPr>
        <p:blipFill rotWithShape="1">
          <a:blip r:embed="rId2"/>
          <a:srcRect t="-1396" r="311" b="-1"/>
          <a:stretch>
            <a:fillRect/>
          </a:stretch>
        </p:blipFill>
        <p:spPr>
          <a:xfrm>
            <a:off x="10662515" y="-2455"/>
            <a:ext cx="1520776" cy="172293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 columns Energy">
    <p:spTree>
      <p:nvGrpSpPr>
        <p:cNvPr id="1" name=""/>
        <p:cNvGrpSpPr/>
        <p:nvPr/>
      </p:nvGrpSpPr>
      <p:grpSpPr>
        <a:xfrm>
          <a:off x="0" y="0"/>
          <a:ext cx="0" cy="0"/>
          <a:chOff x="0" y="0"/>
          <a:chExt cx="0" cy="0"/>
        </a:xfrm>
      </p:grpSpPr>
      <p:sp>
        <p:nvSpPr>
          <p:cNvPr id="5" name="Rectangle 4"/>
          <p:cNvSpPr>
            <a:spLocks noGrp="1" noRot="1" noMove="1" noResize="1" noEditPoints="1" noAdjustHandles="1" noChangeArrowheads="1" noChangeShapeType="1"/>
          </p:cNvSpPr>
          <p:nvPr userDrawn="1"/>
        </p:nvSpPr>
        <p:spPr>
          <a:xfrm>
            <a:off x="0" y="1736726"/>
            <a:ext cx="12192000" cy="512127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Slide Number Placeholder 2"/>
          <p:cNvSpPr>
            <a:spLocks noGrp="1"/>
          </p:cNvSpPr>
          <p:nvPr>
            <p:ph type="sldNum" sz="quarter" idx="36"/>
          </p:nvPr>
        </p:nvSpPr>
        <p:spPr/>
        <p:txBody>
          <a:bodyPr/>
          <a:lstStyle/>
          <a:p>
            <a:fld id="{0BC821A6-27CF-4DD9-B71F-D54722B3C180}" type="slidenum">
              <a:rPr lang="en-GB" smtClean="0"/>
            </a:fld>
            <a:r>
              <a:rPr lang="en-GB"/>
              <a:t> | © UPM</a:t>
            </a:r>
            <a:endParaRPr lang="en-GB" dirty="0"/>
          </a:p>
        </p:txBody>
      </p:sp>
      <p:sp>
        <p:nvSpPr>
          <p:cNvPr id="10"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11" name="Picture Placeholder 24"/>
          <p:cNvSpPr>
            <a:spLocks noGrp="1"/>
          </p:cNvSpPr>
          <p:nvPr>
            <p:ph type="pic" sz="quarter" idx="26"/>
          </p:nvPr>
        </p:nvSpPr>
        <p:spPr>
          <a:xfrm>
            <a:off x="953909" y="2068182"/>
            <a:ext cx="2880000" cy="2520000"/>
          </a:xfrm>
          <a:prstGeom prst="rect">
            <a:avLst/>
          </a:prstGeom>
        </p:spPr>
        <p:txBody>
          <a:bodyPr anchor="t"/>
          <a:lstStyle>
            <a:lvl1pPr marL="0" indent="0" algn="ctr">
              <a:buNone/>
              <a:defRPr sz="1600">
                <a:solidFill>
                  <a:schemeClr val="tx2"/>
                </a:solidFill>
              </a:defRPr>
            </a:lvl1pPr>
          </a:lstStyle>
          <a:p>
            <a:r>
              <a:rPr lang="en-US" altLang="zh-CN"/>
              <a:t>Click icon to add picture</a:t>
            </a:r>
            <a:endParaRPr lang="en-GB" dirty="0"/>
          </a:p>
        </p:txBody>
      </p:sp>
      <p:sp>
        <p:nvSpPr>
          <p:cNvPr id="12" name="Picture Placeholder 24"/>
          <p:cNvSpPr>
            <a:spLocks noGrp="1"/>
          </p:cNvSpPr>
          <p:nvPr>
            <p:ph type="pic" sz="quarter" idx="28"/>
          </p:nvPr>
        </p:nvSpPr>
        <p:spPr>
          <a:xfrm>
            <a:off x="8358091" y="2068182"/>
            <a:ext cx="2880000" cy="2520000"/>
          </a:xfrm>
          <a:prstGeom prst="rect">
            <a:avLst/>
          </a:prstGeom>
        </p:spPr>
        <p:txBody>
          <a:bodyPr anchor="t"/>
          <a:lstStyle>
            <a:lvl1pPr marL="0" indent="0" algn="ctr">
              <a:buNone/>
              <a:defRPr sz="1600">
                <a:solidFill>
                  <a:schemeClr val="tx2"/>
                </a:solidFill>
              </a:defRPr>
            </a:lvl1pPr>
          </a:lstStyle>
          <a:p>
            <a:r>
              <a:rPr lang="en-US" altLang="zh-CN"/>
              <a:t>Click icon to add picture</a:t>
            </a:r>
            <a:endParaRPr lang="en-GB" dirty="0"/>
          </a:p>
        </p:txBody>
      </p:sp>
      <p:sp>
        <p:nvSpPr>
          <p:cNvPr id="13" name="Picture Placeholder 24"/>
          <p:cNvSpPr>
            <a:spLocks noGrp="1"/>
          </p:cNvSpPr>
          <p:nvPr>
            <p:ph type="pic" sz="quarter" idx="30"/>
          </p:nvPr>
        </p:nvSpPr>
        <p:spPr>
          <a:xfrm>
            <a:off x="4656000" y="2068182"/>
            <a:ext cx="2880000" cy="2520000"/>
          </a:xfrm>
          <a:prstGeom prst="rect">
            <a:avLst/>
          </a:prstGeom>
        </p:spPr>
        <p:txBody>
          <a:bodyPr anchor="t"/>
          <a:lstStyle>
            <a:lvl1pPr marL="0" indent="0" algn="ctr">
              <a:buNone/>
              <a:defRPr sz="1600">
                <a:solidFill>
                  <a:schemeClr val="tx2"/>
                </a:solidFill>
              </a:defRPr>
            </a:lvl1pPr>
          </a:lstStyle>
          <a:p>
            <a:r>
              <a:rPr lang="en-US" altLang="zh-CN"/>
              <a:t>Click icon to add picture</a:t>
            </a:r>
            <a:endParaRPr lang="en-GB" dirty="0"/>
          </a:p>
        </p:txBody>
      </p:sp>
      <p:sp>
        <p:nvSpPr>
          <p:cNvPr id="14" name="Text Placeholder 13"/>
          <p:cNvSpPr>
            <a:spLocks noGrp="1"/>
          </p:cNvSpPr>
          <p:nvPr>
            <p:ph type="body" sz="quarter" idx="34" hasCustomPrompt="1"/>
          </p:nvPr>
        </p:nvSpPr>
        <p:spPr>
          <a:xfrm>
            <a:off x="8178091" y="5408775"/>
            <a:ext cx="3240000" cy="792000"/>
          </a:xfrm>
          <a:prstGeom prst="rect">
            <a:avLst/>
          </a:prstGeom>
        </p:spPr>
        <p:txBody>
          <a:bodyPr anchor="t"/>
          <a:lstStyle>
            <a:lvl1pPr marL="0" indent="0" algn="ctr">
              <a:lnSpc>
                <a:spcPct val="100000"/>
              </a:lnSpc>
              <a:spcAft>
                <a:spcPts val="200"/>
              </a:spcAft>
              <a:buNone/>
              <a:defRPr sz="1600">
                <a:solidFill>
                  <a:schemeClr val="tx2"/>
                </a:solidFill>
                <a:latin typeface="+mn-lt"/>
              </a:defRPr>
            </a:lvl1pPr>
          </a:lstStyle>
          <a:p>
            <a:pPr lvl="0"/>
            <a:r>
              <a:rPr lang="en-GB" dirty="0"/>
              <a:t>Text</a:t>
            </a:r>
            <a:endParaRPr lang="pl-PL" dirty="0"/>
          </a:p>
        </p:txBody>
      </p:sp>
      <p:sp>
        <p:nvSpPr>
          <p:cNvPr id="15" name="Text Placeholder 13"/>
          <p:cNvSpPr>
            <a:spLocks noGrp="1"/>
          </p:cNvSpPr>
          <p:nvPr>
            <p:ph type="body" sz="quarter" idx="37" hasCustomPrompt="1"/>
          </p:nvPr>
        </p:nvSpPr>
        <p:spPr>
          <a:xfrm>
            <a:off x="773909" y="5408775"/>
            <a:ext cx="3240000" cy="792000"/>
          </a:xfrm>
          <a:prstGeom prst="rect">
            <a:avLst/>
          </a:prstGeom>
        </p:spPr>
        <p:txBody>
          <a:bodyPr anchor="t"/>
          <a:lstStyle>
            <a:lvl1pPr marL="0" indent="0" algn="ctr">
              <a:lnSpc>
                <a:spcPct val="100000"/>
              </a:lnSpc>
              <a:spcAft>
                <a:spcPts val="200"/>
              </a:spcAft>
              <a:buNone/>
              <a:defRPr sz="1600">
                <a:solidFill>
                  <a:schemeClr val="tx2"/>
                </a:solidFill>
                <a:latin typeface="+mn-lt"/>
              </a:defRPr>
            </a:lvl1pPr>
          </a:lstStyle>
          <a:p>
            <a:pPr lvl="0"/>
            <a:r>
              <a:rPr lang="en-GB" dirty="0"/>
              <a:t>Text</a:t>
            </a:r>
            <a:endParaRPr lang="pl-PL" dirty="0"/>
          </a:p>
        </p:txBody>
      </p:sp>
      <p:sp>
        <p:nvSpPr>
          <p:cNvPr id="16" name="Text Placeholder 13"/>
          <p:cNvSpPr>
            <a:spLocks noGrp="1"/>
          </p:cNvSpPr>
          <p:nvPr>
            <p:ph type="body" sz="quarter" idx="38" hasCustomPrompt="1"/>
          </p:nvPr>
        </p:nvSpPr>
        <p:spPr>
          <a:xfrm>
            <a:off x="4476000" y="5408775"/>
            <a:ext cx="3240000" cy="792000"/>
          </a:xfrm>
          <a:prstGeom prst="rect">
            <a:avLst/>
          </a:prstGeom>
        </p:spPr>
        <p:txBody>
          <a:bodyPr anchor="t"/>
          <a:lstStyle>
            <a:lvl1pPr marL="0" indent="0" algn="ctr">
              <a:lnSpc>
                <a:spcPct val="100000"/>
              </a:lnSpc>
              <a:spcAft>
                <a:spcPts val="200"/>
              </a:spcAft>
              <a:buNone/>
              <a:defRPr sz="1600">
                <a:solidFill>
                  <a:schemeClr val="tx2"/>
                </a:solidFill>
                <a:latin typeface="+mn-lt"/>
              </a:defRPr>
            </a:lvl1pPr>
          </a:lstStyle>
          <a:p>
            <a:pPr lvl="0"/>
            <a:r>
              <a:rPr lang="en-GB" dirty="0"/>
              <a:t>Text</a:t>
            </a:r>
            <a:endParaRPr lang="pl-PL" dirty="0"/>
          </a:p>
        </p:txBody>
      </p:sp>
      <p:sp>
        <p:nvSpPr>
          <p:cNvPr id="17" name="Text Placeholder 13"/>
          <p:cNvSpPr>
            <a:spLocks noGrp="1"/>
          </p:cNvSpPr>
          <p:nvPr>
            <p:ph type="body" sz="quarter" idx="35" hasCustomPrompt="1"/>
          </p:nvPr>
        </p:nvSpPr>
        <p:spPr>
          <a:xfrm>
            <a:off x="8178091" y="4771111"/>
            <a:ext cx="3240000" cy="540000"/>
          </a:xfrm>
          <a:prstGeom prst="rect">
            <a:avLst/>
          </a:prstGeom>
        </p:spPr>
        <p:txBody>
          <a:bodyPr anchor="ctr"/>
          <a:lstStyle>
            <a:lvl1pPr marL="0" indent="0" algn="ctr">
              <a:lnSpc>
                <a:spcPct val="90000"/>
              </a:lnSpc>
              <a:spcAft>
                <a:spcPts val="200"/>
              </a:spcAft>
              <a:buNone/>
              <a:defRPr sz="2000">
                <a:solidFill>
                  <a:schemeClr val="tx2"/>
                </a:solidFill>
                <a:latin typeface="+mj-lt"/>
              </a:defRPr>
            </a:lvl1pPr>
          </a:lstStyle>
          <a:p>
            <a:pPr lvl="0"/>
            <a:r>
              <a:rPr lang="en-GB" dirty="0"/>
              <a:t>Centred title in one </a:t>
            </a:r>
            <a:br>
              <a:rPr lang="en-GB" dirty="0"/>
            </a:br>
            <a:r>
              <a:rPr lang="en-GB" dirty="0"/>
              <a:t>or two lines</a:t>
            </a:r>
            <a:endParaRPr lang="pl-PL" dirty="0"/>
          </a:p>
        </p:txBody>
      </p:sp>
      <p:sp>
        <p:nvSpPr>
          <p:cNvPr id="18" name="Text Placeholder 13"/>
          <p:cNvSpPr>
            <a:spLocks noGrp="1"/>
          </p:cNvSpPr>
          <p:nvPr>
            <p:ph type="body" sz="quarter" idx="39" hasCustomPrompt="1"/>
          </p:nvPr>
        </p:nvSpPr>
        <p:spPr>
          <a:xfrm>
            <a:off x="773909" y="4771111"/>
            <a:ext cx="3240000" cy="540000"/>
          </a:xfrm>
          <a:prstGeom prst="rect">
            <a:avLst/>
          </a:prstGeom>
        </p:spPr>
        <p:txBody>
          <a:bodyPr anchor="ctr"/>
          <a:lstStyle>
            <a:lvl1pPr marL="0" indent="0" algn="ctr">
              <a:lnSpc>
                <a:spcPct val="90000"/>
              </a:lnSpc>
              <a:spcAft>
                <a:spcPts val="200"/>
              </a:spcAft>
              <a:buNone/>
              <a:defRPr sz="2000">
                <a:solidFill>
                  <a:schemeClr val="tx2"/>
                </a:solidFill>
                <a:latin typeface="+mj-lt"/>
              </a:defRPr>
            </a:lvl1pPr>
          </a:lstStyle>
          <a:p>
            <a:pPr lvl="0"/>
            <a:r>
              <a:rPr lang="en-GB" dirty="0"/>
              <a:t>Centred title in one </a:t>
            </a:r>
            <a:br>
              <a:rPr lang="en-GB" dirty="0"/>
            </a:br>
            <a:r>
              <a:rPr lang="en-GB" dirty="0"/>
              <a:t>or two lines</a:t>
            </a:r>
            <a:endParaRPr lang="pl-PL" dirty="0"/>
          </a:p>
        </p:txBody>
      </p:sp>
      <p:sp>
        <p:nvSpPr>
          <p:cNvPr id="19" name="Text Placeholder 13"/>
          <p:cNvSpPr>
            <a:spLocks noGrp="1"/>
          </p:cNvSpPr>
          <p:nvPr>
            <p:ph type="body" sz="quarter" idx="40" hasCustomPrompt="1"/>
          </p:nvPr>
        </p:nvSpPr>
        <p:spPr>
          <a:xfrm>
            <a:off x="4476000" y="4771111"/>
            <a:ext cx="3240000" cy="540000"/>
          </a:xfrm>
          <a:prstGeom prst="rect">
            <a:avLst/>
          </a:prstGeom>
        </p:spPr>
        <p:txBody>
          <a:bodyPr anchor="ctr"/>
          <a:lstStyle>
            <a:lvl1pPr marL="0" indent="0" algn="ctr">
              <a:lnSpc>
                <a:spcPct val="90000"/>
              </a:lnSpc>
              <a:spcAft>
                <a:spcPts val="200"/>
              </a:spcAft>
              <a:buNone/>
              <a:defRPr sz="2000">
                <a:solidFill>
                  <a:schemeClr val="tx2"/>
                </a:solidFill>
                <a:latin typeface="+mj-lt"/>
              </a:defRPr>
            </a:lvl1pPr>
          </a:lstStyle>
          <a:p>
            <a:pPr lvl="0"/>
            <a:r>
              <a:rPr lang="en-GB" dirty="0"/>
              <a:t>Centred title in one </a:t>
            </a:r>
            <a:br>
              <a:rPr lang="en-GB" dirty="0"/>
            </a:br>
            <a:r>
              <a:rPr lang="en-GB" dirty="0"/>
              <a:t>or two lines</a:t>
            </a:r>
            <a:endParaRPr lang="pl-PL"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columns Transparent">
    <p:spTree>
      <p:nvGrpSpPr>
        <p:cNvPr id="1" name=""/>
        <p:cNvGrpSpPr/>
        <p:nvPr/>
      </p:nvGrpSpPr>
      <p:grpSpPr>
        <a:xfrm>
          <a:off x="0" y="0"/>
          <a:ext cx="0" cy="0"/>
          <a:chOff x="0" y="0"/>
          <a:chExt cx="0" cy="0"/>
        </a:xfrm>
      </p:grpSpPr>
      <p:sp>
        <p:nvSpPr>
          <p:cNvPr id="10" name="Rectangle 9"/>
          <p:cNvSpPr>
            <a:spLocks noGrp="1" noRot="1" noMove="1" noResize="1" noEditPoints="1" noAdjustHandles="1" noChangeArrowheads="1" noChangeShapeType="1"/>
          </p:cNvSpPr>
          <p:nvPr userDrawn="1"/>
        </p:nvSpPr>
        <p:spPr>
          <a:xfrm>
            <a:off x="0" y="1736726"/>
            <a:ext cx="12192000" cy="5121274"/>
          </a:xfrm>
          <a:prstGeom prst="rect">
            <a:avLst/>
          </a:prstGeom>
          <a:solidFill>
            <a:srgbClr val="F6F6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a:t>i</a:t>
            </a:r>
            <a:endParaRPr lang="en-GB" sz="1800"/>
          </a:p>
        </p:txBody>
      </p:sp>
      <p:sp>
        <p:nvSpPr>
          <p:cNvPr id="9" name="Picture Placeholder 24"/>
          <p:cNvSpPr>
            <a:spLocks noGrp="1"/>
          </p:cNvSpPr>
          <p:nvPr>
            <p:ph type="pic" sz="quarter" idx="25" hasCustomPrompt="1"/>
          </p:nvPr>
        </p:nvSpPr>
        <p:spPr>
          <a:xfrm>
            <a:off x="8998945" y="1835123"/>
            <a:ext cx="1584000" cy="1584000"/>
          </a:xfrm>
          <a:prstGeom prst="rect">
            <a:avLst/>
          </a:prstGeom>
        </p:spPr>
        <p:txBody>
          <a:bodyPr anchor="t"/>
          <a:lstStyle>
            <a:lvl1pPr marL="0" indent="0" algn="ctr">
              <a:buNone/>
              <a:defRPr sz="1600">
                <a:solidFill>
                  <a:schemeClr val="tx2"/>
                </a:solidFill>
              </a:defRPr>
            </a:lvl1pPr>
          </a:lstStyle>
          <a:p>
            <a:r>
              <a:rPr lang="en-GB" dirty="0"/>
              <a:t>Click to add icon</a:t>
            </a:r>
            <a:endParaRPr lang="en-GB" dirty="0"/>
          </a:p>
        </p:txBody>
      </p:sp>
      <p:sp>
        <p:nvSpPr>
          <p:cNvPr id="11" name="Picture Placeholder 24"/>
          <p:cNvSpPr>
            <a:spLocks noGrp="1"/>
          </p:cNvSpPr>
          <p:nvPr>
            <p:ph type="pic" sz="quarter" idx="26" hasCustomPrompt="1"/>
          </p:nvPr>
        </p:nvSpPr>
        <p:spPr>
          <a:xfrm>
            <a:off x="1594763" y="1835123"/>
            <a:ext cx="1584000" cy="1584000"/>
          </a:xfrm>
          <a:prstGeom prst="rect">
            <a:avLst/>
          </a:prstGeom>
        </p:spPr>
        <p:txBody>
          <a:bodyPr anchor="t"/>
          <a:lstStyle>
            <a:lvl1pPr marL="0" indent="0" algn="ctr">
              <a:buNone/>
              <a:defRPr sz="1600">
                <a:solidFill>
                  <a:schemeClr val="tx2"/>
                </a:solidFill>
              </a:defRPr>
            </a:lvl1pPr>
          </a:lstStyle>
          <a:p>
            <a:r>
              <a:rPr lang="en-GB" dirty="0"/>
              <a:t>Click to add icon</a:t>
            </a:r>
            <a:endParaRPr lang="en-GB" dirty="0"/>
          </a:p>
        </p:txBody>
      </p:sp>
      <p:sp>
        <p:nvSpPr>
          <p:cNvPr id="12" name="Picture Placeholder 24"/>
          <p:cNvSpPr>
            <a:spLocks noGrp="1"/>
          </p:cNvSpPr>
          <p:nvPr>
            <p:ph type="pic" sz="quarter" idx="30" hasCustomPrompt="1"/>
          </p:nvPr>
        </p:nvSpPr>
        <p:spPr>
          <a:xfrm>
            <a:off x="5304000" y="1835123"/>
            <a:ext cx="1584000" cy="1584000"/>
          </a:xfrm>
          <a:prstGeom prst="rect">
            <a:avLst/>
          </a:prstGeom>
        </p:spPr>
        <p:txBody>
          <a:bodyPr anchor="t"/>
          <a:lstStyle>
            <a:lvl1pPr marL="0" indent="0" algn="ctr">
              <a:buNone/>
              <a:defRPr sz="1600">
                <a:solidFill>
                  <a:schemeClr val="tx2"/>
                </a:solidFill>
              </a:defRPr>
            </a:lvl1pPr>
          </a:lstStyle>
          <a:p>
            <a:r>
              <a:rPr lang="en-GB" dirty="0"/>
              <a:t>Click to add icon</a:t>
            </a:r>
            <a:endParaRPr lang="en-GB" dirty="0"/>
          </a:p>
        </p:txBody>
      </p:sp>
      <p:sp>
        <p:nvSpPr>
          <p:cNvPr id="26" name="Slide Number Placeholder 25"/>
          <p:cNvSpPr>
            <a:spLocks noGrp="1"/>
          </p:cNvSpPr>
          <p:nvPr>
            <p:ph type="sldNum" sz="quarter" idx="34"/>
          </p:nvPr>
        </p:nvSpPr>
        <p:spPr/>
        <p:txBody>
          <a:bodyPr/>
          <a:lstStyle/>
          <a:p>
            <a:fld id="{0BC821A6-27CF-4DD9-B71F-D54722B3C180}" type="slidenum">
              <a:rPr lang="en-GB" smtClean="0"/>
            </a:fld>
            <a:r>
              <a:rPr lang="en-GB"/>
              <a:t> | © UPM</a:t>
            </a:r>
            <a:endParaRPr lang="en-GB" dirty="0"/>
          </a:p>
        </p:txBody>
      </p:sp>
      <p:sp>
        <p:nvSpPr>
          <p:cNvPr id="2" name="Text Placeholder 13"/>
          <p:cNvSpPr>
            <a:spLocks noGrp="1"/>
          </p:cNvSpPr>
          <p:nvPr>
            <p:ph type="body" sz="quarter" idx="35" hasCustomPrompt="1"/>
          </p:nvPr>
        </p:nvSpPr>
        <p:spPr>
          <a:xfrm>
            <a:off x="8170945" y="4155187"/>
            <a:ext cx="3240000" cy="2045591"/>
          </a:xfrm>
          <a:prstGeom prst="rect">
            <a:avLst/>
          </a:prstGeom>
        </p:spPr>
        <p:txBody>
          <a:bodyPr anchor="t"/>
          <a:lstStyle>
            <a:lvl1pPr marL="0" indent="0" algn="ctr">
              <a:lnSpc>
                <a:spcPct val="100000"/>
              </a:lnSpc>
              <a:spcAft>
                <a:spcPts val="200"/>
              </a:spcAft>
              <a:buNone/>
              <a:defRPr sz="1600">
                <a:solidFill>
                  <a:schemeClr val="tx2"/>
                </a:solidFill>
                <a:latin typeface="+mn-lt"/>
              </a:defRPr>
            </a:lvl1pPr>
          </a:lstStyle>
          <a:p>
            <a:pPr lvl="0"/>
            <a:r>
              <a:rPr lang="en-GB" dirty="0"/>
              <a:t>Text</a:t>
            </a:r>
            <a:endParaRPr lang="pl-PL" dirty="0"/>
          </a:p>
        </p:txBody>
      </p:sp>
      <p:sp>
        <p:nvSpPr>
          <p:cNvPr id="3" name="Text Placeholder 13"/>
          <p:cNvSpPr>
            <a:spLocks noGrp="1"/>
          </p:cNvSpPr>
          <p:nvPr>
            <p:ph type="body" sz="quarter" idx="36" hasCustomPrompt="1"/>
          </p:nvPr>
        </p:nvSpPr>
        <p:spPr>
          <a:xfrm>
            <a:off x="8170945" y="3517520"/>
            <a:ext cx="3240000" cy="540000"/>
          </a:xfrm>
          <a:prstGeom prst="rect">
            <a:avLst/>
          </a:prstGeom>
        </p:spPr>
        <p:txBody>
          <a:bodyPr anchor="ctr"/>
          <a:lstStyle>
            <a:lvl1pPr marL="0" indent="0" algn="ctr">
              <a:lnSpc>
                <a:spcPct val="90000"/>
              </a:lnSpc>
              <a:spcAft>
                <a:spcPts val="200"/>
              </a:spcAft>
              <a:buNone/>
              <a:defRPr sz="2000">
                <a:solidFill>
                  <a:schemeClr val="tx2"/>
                </a:solidFill>
                <a:latin typeface="+mj-lt"/>
              </a:defRPr>
            </a:lvl1pPr>
          </a:lstStyle>
          <a:p>
            <a:pPr lvl="0"/>
            <a:r>
              <a:rPr lang="en-GB" dirty="0"/>
              <a:t>Centred title in one </a:t>
            </a:r>
            <a:br>
              <a:rPr lang="en-GB" dirty="0"/>
            </a:br>
            <a:r>
              <a:rPr lang="en-GB" dirty="0"/>
              <a:t>or two lines</a:t>
            </a:r>
            <a:endParaRPr lang="pl-PL" dirty="0"/>
          </a:p>
        </p:txBody>
      </p:sp>
      <p:sp>
        <p:nvSpPr>
          <p:cNvPr id="4" name="Text Placeholder 13"/>
          <p:cNvSpPr>
            <a:spLocks noGrp="1"/>
          </p:cNvSpPr>
          <p:nvPr>
            <p:ph type="body" sz="quarter" idx="37" hasCustomPrompt="1"/>
          </p:nvPr>
        </p:nvSpPr>
        <p:spPr>
          <a:xfrm>
            <a:off x="766763" y="4155187"/>
            <a:ext cx="3240000" cy="2045591"/>
          </a:xfrm>
          <a:prstGeom prst="rect">
            <a:avLst/>
          </a:prstGeom>
        </p:spPr>
        <p:txBody>
          <a:bodyPr anchor="t"/>
          <a:lstStyle>
            <a:lvl1pPr marL="0" indent="0" algn="ctr">
              <a:lnSpc>
                <a:spcPct val="100000"/>
              </a:lnSpc>
              <a:spcAft>
                <a:spcPts val="200"/>
              </a:spcAft>
              <a:buNone/>
              <a:defRPr sz="1600">
                <a:solidFill>
                  <a:schemeClr val="tx2"/>
                </a:solidFill>
                <a:latin typeface="+mn-lt"/>
              </a:defRPr>
            </a:lvl1pPr>
          </a:lstStyle>
          <a:p>
            <a:pPr lvl="0"/>
            <a:r>
              <a:rPr lang="en-GB" dirty="0"/>
              <a:t>Text</a:t>
            </a:r>
            <a:endParaRPr lang="pl-PL" dirty="0"/>
          </a:p>
        </p:txBody>
      </p:sp>
      <p:sp>
        <p:nvSpPr>
          <p:cNvPr id="5" name="Text Placeholder 13"/>
          <p:cNvSpPr>
            <a:spLocks noGrp="1"/>
          </p:cNvSpPr>
          <p:nvPr>
            <p:ph type="body" sz="quarter" idx="38" hasCustomPrompt="1"/>
          </p:nvPr>
        </p:nvSpPr>
        <p:spPr>
          <a:xfrm>
            <a:off x="766763" y="3517520"/>
            <a:ext cx="3240000" cy="540000"/>
          </a:xfrm>
          <a:prstGeom prst="rect">
            <a:avLst/>
          </a:prstGeom>
        </p:spPr>
        <p:txBody>
          <a:bodyPr anchor="ctr"/>
          <a:lstStyle>
            <a:lvl1pPr marL="0" indent="0" algn="ctr">
              <a:lnSpc>
                <a:spcPct val="90000"/>
              </a:lnSpc>
              <a:spcAft>
                <a:spcPts val="200"/>
              </a:spcAft>
              <a:buNone/>
              <a:defRPr sz="2000">
                <a:solidFill>
                  <a:schemeClr val="tx2"/>
                </a:solidFill>
                <a:latin typeface="+mj-lt"/>
              </a:defRPr>
            </a:lvl1pPr>
          </a:lstStyle>
          <a:p>
            <a:pPr lvl="0"/>
            <a:r>
              <a:rPr lang="en-GB" dirty="0"/>
              <a:t>Centred title in one </a:t>
            </a:r>
            <a:br>
              <a:rPr lang="en-GB" dirty="0"/>
            </a:br>
            <a:r>
              <a:rPr lang="en-GB" dirty="0"/>
              <a:t>or two lines</a:t>
            </a:r>
            <a:endParaRPr lang="pl-PL" dirty="0"/>
          </a:p>
        </p:txBody>
      </p:sp>
      <p:sp>
        <p:nvSpPr>
          <p:cNvPr id="7" name="Text Placeholder 13"/>
          <p:cNvSpPr>
            <a:spLocks noGrp="1"/>
          </p:cNvSpPr>
          <p:nvPr>
            <p:ph type="body" sz="quarter" idx="39" hasCustomPrompt="1"/>
          </p:nvPr>
        </p:nvSpPr>
        <p:spPr>
          <a:xfrm>
            <a:off x="4476000" y="4155187"/>
            <a:ext cx="3240000" cy="2045591"/>
          </a:xfrm>
          <a:prstGeom prst="rect">
            <a:avLst/>
          </a:prstGeom>
        </p:spPr>
        <p:txBody>
          <a:bodyPr anchor="t"/>
          <a:lstStyle>
            <a:lvl1pPr marL="0" indent="0" algn="ctr">
              <a:lnSpc>
                <a:spcPct val="100000"/>
              </a:lnSpc>
              <a:spcAft>
                <a:spcPts val="200"/>
              </a:spcAft>
              <a:buNone/>
              <a:defRPr sz="1600">
                <a:solidFill>
                  <a:schemeClr val="tx2"/>
                </a:solidFill>
                <a:latin typeface="+mn-lt"/>
              </a:defRPr>
            </a:lvl1pPr>
          </a:lstStyle>
          <a:p>
            <a:pPr lvl="0"/>
            <a:r>
              <a:rPr lang="en-GB" dirty="0"/>
              <a:t>Text</a:t>
            </a:r>
            <a:endParaRPr lang="pl-PL" dirty="0"/>
          </a:p>
        </p:txBody>
      </p:sp>
      <p:sp>
        <p:nvSpPr>
          <p:cNvPr id="13" name="Text Placeholder 13"/>
          <p:cNvSpPr>
            <a:spLocks noGrp="1"/>
          </p:cNvSpPr>
          <p:nvPr>
            <p:ph type="body" sz="quarter" idx="40" hasCustomPrompt="1"/>
          </p:nvPr>
        </p:nvSpPr>
        <p:spPr>
          <a:xfrm>
            <a:off x="4476000" y="3517520"/>
            <a:ext cx="3240000" cy="540000"/>
          </a:xfrm>
          <a:prstGeom prst="rect">
            <a:avLst/>
          </a:prstGeom>
        </p:spPr>
        <p:txBody>
          <a:bodyPr anchor="ctr"/>
          <a:lstStyle>
            <a:lvl1pPr marL="0" indent="0" algn="ctr">
              <a:lnSpc>
                <a:spcPct val="90000"/>
              </a:lnSpc>
              <a:spcAft>
                <a:spcPts val="200"/>
              </a:spcAft>
              <a:buNone/>
              <a:defRPr sz="2000">
                <a:solidFill>
                  <a:schemeClr val="tx2"/>
                </a:solidFill>
                <a:latin typeface="+mj-lt"/>
              </a:defRPr>
            </a:lvl1pPr>
          </a:lstStyle>
          <a:p>
            <a:pPr lvl="0"/>
            <a:r>
              <a:rPr lang="en-GB" dirty="0"/>
              <a:t>Centred title in one </a:t>
            </a:r>
            <a:br>
              <a:rPr lang="en-GB" dirty="0"/>
            </a:br>
            <a:r>
              <a:rPr lang="en-GB" dirty="0"/>
              <a:t>or two lines</a:t>
            </a:r>
            <a:endParaRPr lang="pl-PL" dirty="0"/>
          </a:p>
        </p:txBody>
      </p:sp>
      <p:sp>
        <p:nvSpPr>
          <p:cNvPr id="14"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11" name="Rectangle 10"/>
          <p:cNvSpPr/>
          <p:nvPr userDrawn="1"/>
        </p:nvSpPr>
        <p:spPr>
          <a:xfrm>
            <a:off x="0" y="2869745"/>
            <a:ext cx="12192000" cy="3482975"/>
          </a:xfrm>
          <a:prstGeom prst="rect">
            <a:avLst/>
          </a:prstGeom>
          <a:solidFill>
            <a:srgbClr val="F6F6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8" name="Text Placeholder 13"/>
          <p:cNvSpPr>
            <a:spLocks noGrp="1"/>
          </p:cNvSpPr>
          <p:nvPr>
            <p:ph type="body" sz="quarter" idx="31" hasCustomPrompt="1"/>
          </p:nvPr>
        </p:nvSpPr>
        <p:spPr>
          <a:xfrm>
            <a:off x="777483" y="3726249"/>
            <a:ext cx="3240000" cy="2457447"/>
          </a:xfrm>
          <a:prstGeom prst="rect">
            <a:avLst/>
          </a:prstGeom>
        </p:spPr>
        <p:txBody>
          <a:bodyPr anchor="t"/>
          <a:lstStyle>
            <a:lvl1pPr marL="0" indent="0" algn="ctr">
              <a:lnSpc>
                <a:spcPct val="100000"/>
              </a:lnSpc>
              <a:spcAft>
                <a:spcPts val="200"/>
              </a:spcAft>
              <a:buNone/>
              <a:defRPr sz="1600">
                <a:solidFill>
                  <a:schemeClr val="tx2"/>
                </a:solidFill>
                <a:latin typeface="+mn-lt"/>
              </a:defRPr>
            </a:lvl1pPr>
          </a:lstStyle>
          <a:p>
            <a:pPr lvl="0"/>
            <a:r>
              <a:rPr lang="en-GB" dirty="0"/>
              <a:t>Text</a:t>
            </a:r>
            <a:endParaRPr lang="pl-PL" dirty="0"/>
          </a:p>
        </p:txBody>
      </p:sp>
      <p:sp>
        <p:nvSpPr>
          <p:cNvPr id="9" name="Text Placeholder 13"/>
          <p:cNvSpPr>
            <a:spLocks noGrp="1"/>
          </p:cNvSpPr>
          <p:nvPr>
            <p:ph type="body" sz="quarter" idx="32" hasCustomPrompt="1"/>
          </p:nvPr>
        </p:nvSpPr>
        <p:spPr>
          <a:xfrm>
            <a:off x="8181664" y="3726249"/>
            <a:ext cx="3240000" cy="2471453"/>
          </a:xfrm>
          <a:prstGeom prst="rect">
            <a:avLst/>
          </a:prstGeom>
        </p:spPr>
        <p:txBody>
          <a:bodyPr anchor="t"/>
          <a:lstStyle>
            <a:lvl1pPr marL="0" indent="0" algn="ctr">
              <a:lnSpc>
                <a:spcPct val="100000"/>
              </a:lnSpc>
              <a:spcAft>
                <a:spcPts val="200"/>
              </a:spcAft>
              <a:buNone/>
              <a:defRPr sz="1600">
                <a:solidFill>
                  <a:schemeClr val="tx2"/>
                </a:solidFill>
                <a:latin typeface="+mn-lt"/>
              </a:defRPr>
            </a:lvl1pPr>
          </a:lstStyle>
          <a:p>
            <a:pPr lvl="0"/>
            <a:r>
              <a:rPr lang="en-GB"/>
              <a:t>Text</a:t>
            </a:r>
            <a:endParaRPr lang="en-GB"/>
          </a:p>
        </p:txBody>
      </p:sp>
      <p:sp>
        <p:nvSpPr>
          <p:cNvPr id="12" name="Text Placeholder 13"/>
          <p:cNvSpPr>
            <a:spLocks noGrp="1"/>
          </p:cNvSpPr>
          <p:nvPr>
            <p:ph type="body" sz="quarter" idx="33" hasCustomPrompt="1"/>
          </p:nvPr>
        </p:nvSpPr>
        <p:spPr>
          <a:xfrm>
            <a:off x="4483147" y="3726245"/>
            <a:ext cx="3240000" cy="2457450"/>
          </a:xfrm>
          <a:prstGeom prst="rect">
            <a:avLst/>
          </a:prstGeom>
        </p:spPr>
        <p:txBody>
          <a:bodyPr anchor="t"/>
          <a:lstStyle>
            <a:lvl1pPr marL="0" indent="0" algn="ctr">
              <a:lnSpc>
                <a:spcPct val="100000"/>
              </a:lnSpc>
              <a:spcAft>
                <a:spcPts val="200"/>
              </a:spcAft>
              <a:buNone/>
              <a:defRPr sz="1600">
                <a:solidFill>
                  <a:schemeClr val="tx2"/>
                </a:solidFill>
                <a:latin typeface="+mn-lt"/>
              </a:defRPr>
            </a:lvl1pPr>
          </a:lstStyle>
          <a:p>
            <a:pPr lvl="0"/>
            <a:r>
              <a:rPr lang="en-GB" dirty="0"/>
              <a:t>Text</a:t>
            </a:r>
            <a:endParaRPr lang="en-GB" dirty="0"/>
          </a:p>
        </p:txBody>
      </p:sp>
      <p:sp>
        <p:nvSpPr>
          <p:cNvPr id="4" name="Text Placeholder 13"/>
          <p:cNvSpPr>
            <a:spLocks noGrp="1"/>
          </p:cNvSpPr>
          <p:nvPr>
            <p:ph type="body" sz="quarter" idx="36" hasCustomPrompt="1"/>
          </p:nvPr>
        </p:nvSpPr>
        <p:spPr>
          <a:xfrm>
            <a:off x="8181664" y="3017281"/>
            <a:ext cx="3240000" cy="540000"/>
          </a:xfrm>
          <a:prstGeom prst="rect">
            <a:avLst/>
          </a:prstGeom>
        </p:spPr>
        <p:txBody>
          <a:bodyPr anchor="ctr"/>
          <a:lstStyle>
            <a:lvl1pPr marL="0" indent="0" algn="ctr">
              <a:lnSpc>
                <a:spcPct val="90000"/>
              </a:lnSpc>
              <a:spcAft>
                <a:spcPts val="200"/>
              </a:spcAft>
              <a:buNone/>
              <a:defRPr sz="2000">
                <a:solidFill>
                  <a:schemeClr val="tx2"/>
                </a:solidFill>
                <a:latin typeface="+mj-lt"/>
              </a:defRPr>
            </a:lvl1pPr>
          </a:lstStyle>
          <a:p>
            <a:pPr lvl="0"/>
            <a:r>
              <a:rPr lang="en-GB" dirty="0"/>
              <a:t>Centred title in one </a:t>
            </a:r>
            <a:br>
              <a:rPr lang="en-GB" dirty="0"/>
            </a:br>
            <a:r>
              <a:rPr lang="en-GB" dirty="0"/>
              <a:t>or two lines</a:t>
            </a:r>
            <a:endParaRPr lang="pl-PL" dirty="0"/>
          </a:p>
        </p:txBody>
      </p:sp>
      <p:sp>
        <p:nvSpPr>
          <p:cNvPr id="7" name="Text Placeholder 13"/>
          <p:cNvSpPr>
            <a:spLocks noGrp="1"/>
          </p:cNvSpPr>
          <p:nvPr>
            <p:ph type="body" sz="quarter" idx="38" hasCustomPrompt="1"/>
          </p:nvPr>
        </p:nvSpPr>
        <p:spPr>
          <a:xfrm>
            <a:off x="777483" y="3017281"/>
            <a:ext cx="3240000" cy="540000"/>
          </a:xfrm>
          <a:prstGeom prst="rect">
            <a:avLst/>
          </a:prstGeom>
        </p:spPr>
        <p:txBody>
          <a:bodyPr anchor="ctr"/>
          <a:lstStyle>
            <a:lvl1pPr marL="0" indent="0" algn="ctr">
              <a:lnSpc>
                <a:spcPct val="90000"/>
              </a:lnSpc>
              <a:spcAft>
                <a:spcPts val="200"/>
              </a:spcAft>
              <a:buNone/>
              <a:defRPr sz="2000">
                <a:solidFill>
                  <a:schemeClr val="tx2"/>
                </a:solidFill>
                <a:latin typeface="+mj-lt"/>
              </a:defRPr>
            </a:lvl1pPr>
          </a:lstStyle>
          <a:p>
            <a:pPr lvl="0"/>
            <a:r>
              <a:rPr lang="en-GB" dirty="0"/>
              <a:t>Centred title in one </a:t>
            </a:r>
            <a:br>
              <a:rPr lang="en-GB" dirty="0"/>
            </a:br>
            <a:r>
              <a:rPr lang="en-GB" dirty="0"/>
              <a:t>or two lines</a:t>
            </a:r>
            <a:endParaRPr lang="pl-PL" dirty="0"/>
          </a:p>
        </p:txBody>
      </p:sp>
      <p:sp>
        <p:nvSpPr>
          <p:cNvPr id="10" name="Text Placeholder 13"/>
          <p:cNvSpPr>
            <a:spLocks noGrp="1"/>
          </p:cNvSpPr>
          <p:nvPr>
            <p:ph type="body" sz="quarter" idx="40" hasCustomPrompt="1"/>
          </p:nvPr>
        </p:nvSpPr>
        <p:spPr>
          <a:xfrm>
            <a:off x="4483147" y="3017281"/>
            <a:ext cx="3240000" cy="540000"/>
          </a:xfrm>
          <a:prstGeom prst="rect">
            <a:avLst/>
          </a:prstGeom>
        </p:spPr>
        <p:txBody>
          <a:bodyPr anchor="ctr"/>
          <a:lstStyle>
            <a:lvl1pPr marL="0" indent="0" algn="ctr">
              <a:lnSpc>
                <a:spcPct val="90000"/>
              </a:lnSpc>
              <a:spcAft>
                <a:spcPts val="200"/>
              </a:spcAft>
              <a:buNone/>
              <a:defRPr sz="2000">
                <a:solidFill>
                  <a:schemeClr val="tx2"/>
                </a:solidFill>
                <a:latin typeface="+mj-lt"/>
              </a:defRPr>
            </a:lvl1pPr>
          </a:lstStyle>
          <a:p>
            <a:pPr lvl="0"/>
            <a:r>
              <a:rPr lang="en-GB" dirty="0"/>
              <a:t>Centred title in one </a:t>
            </a:r>
            <a:br>
              <a:rPr lang="en-GB" dirty="0"/>
            </a:br>
            <a:r>
              <a:rPr lang="en-GB" dirty="0"/>
              <a:t>or two lines</a:t>
            </a:r>
            <a:endParaRPr lang="pl-PL" dirty="0"/>
          </a:p>
        </p:txBody>
      </p:sp>
      <p:sp>
        <p:nvSpPr>
          <p:cNvPr id="13" name="Text Placeholder 4"/>
          <p:cNvSpPr>
            <a:spLocks noGrp="1"/>
          </p:cNvSpPr>
          <p:nvPr>
            <p:ph type="body" sz="quarter" idx="11" hasCustomPrompt="1"/>
          </p:nvPr>
        </p:nvSpPr>
        <p:spPr>
          <a:xfrm>
            <a:off x="766765" y="1745511"/>
            <a:ext cx="10658475" cy="938189"/>
          </a:xfrm>
          <a:prstGeom prst="rect">
            <a:avLst/>
          </a:prstGeom>
        </p:spPr>
        <p:txBody>
          <a:bodyPr anchor="ctr"/>
          <a:lstStyle>
            <a:lvl1pPr marL="0" indent="0">
              <a:lnSpc>
                <a:spcPct val="90000"/>
              </a:lnSpc>
              <a:spcBef>
                <a:spcPts val="0"/>
              </a:spcBef>
              <a:spcAft>
                <a:spcPts val="0"/>
              </a:spcAft>
              <a:buNone/>
              <a:defRPr sz="2200">
                <a:solidFill>
                  <a:schemeClr val="accent1"/>
                </a:solidFill>
                <a:latin typeface="+mj-lt"/>
              </a:defRPr>
            </a:lvl1pPr>
          </a:lstStyle>
          <a:p>
            <a:pPr lvl="0"/>
            <a:r>
              <a:rPr lang="en-GB" dirty="0"/>
              <a:t>Subtitle or introduction in one line</a:t>
            </a:r>
            <a:endParaRPr lang="en-GB" dirty="0"/>
          </a:p>
        </p:txBody>
      </p:sp>
      <p:sp>
        <p:nvSpPr>
          <p:cNvPr id="3" name="Slide Number Placeholder 2"/>
          <p:cNvSpPr>
            <a:spLocks noGrp="1"/>
          </p:cNvSpPr>
          <p:nvPr>
            <p:ph type="sldNum" sz="quarter" idx="41"/>
          </p:nvPr>
        </p:nvSpPr>
        <p:spPr/>
        <p:txBody>
          <a:bodyPr/>
          <a:lstStyle/>
          <a:p>
            <a:fld id="{0BC821A6-27CF-4DD9-B71F-D54722B3C180}" type="slidenum">
              <a:rPr lang="en-GB" smtClean="0"/>
            </a:fld>
            <a:r>
              <a:rPr lang="en-GB"/>
              <a:t> | © UPM</a:t>
            </a:r>
            <a:endParaRPr lang="en-GB"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p:txBody>
          <a:bodyPr/>
          <a:lstStyle/>
          <a:p>
            <a:fld id="{0BC821A6-27CF-4DD9-B71F-D54722B3C180}" type="slidenum">
              <a:rPr lang="en-GB" smtClean="0"/>
            </a:fld>
            <a:r>
              <a:rPr lang="en-GB"/>
              <a:t> | © UPM</a:t>
            </a:r>
            <a:endParaRPr lang="en-GB" dirty="0"/>
          </a:p>
        </p:txBody>
      </p:sp>
      <p:sp>
        <p:nvSpPr>
          <p:cNvPr id="3"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9" name="Content Placeholder 8"/>
          <p:cNvSpPr>
            <a:spLocks noGrp="1"/>
          </p:cNvSpPr>
          <p:nvPr>
            <p:ph sz="quarter" idx="16" hasCustomPrompt="1"/>
          </p:nvPr>
        </p:nvSpPr>
        <p:spPr>
          <a:xfrm>
            <a:off x="6203951" y="1736725"/>
            <a:ext cx="5221288" cy="4464050"/>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
        <p:nvSpPr>
          <p:cNvPr id="2" name="Text Placeholder 2"/>
          <p:cNvSpPr>
            <a:spLocks noGrp="1"/>
          </p:cNvSpPr>
          <p:nvPr>
            <p:ph idx="1"/>
          </p:nvPr>
        </p:nvSpPr>
        <p:spPr>
          <a:xfrm>
            <a:off x="773909" y="1736725"/>
            <a:ext cx="5221288" cy="4464050"/>
          </a:xfrm>
          <a:prstGeom prst="rect">
            <a:avLst/>
          </a:prstGeom>
        </p:spPr>
        <p:txBody>
          <a:bodyPr vert="horz" lIns="0" tIns="0" rIns="0" bIns="0" rtlCol="0">
            <a:no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columns Transparent">
    <p:bg>
      <p:bgPr>
        <a:solidFill>
          <a:srgbClr val="F6F6E9"/>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66765" y="452797"/>
            <a:ext cx="9894091" cy="1068028"/>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2" name="Slide Number Placeholder 1"/>
          <p:cNvSpPr>
            <a:spLocks noGrp="1"/>
          </p:cNvSpPr>
          <p:nvPr>
            <p:ph type="sldNum" sz="quarter" idx="14"/>
          </p:nvPr>
        </p:nvSpPr>
        <p:spPr/>
        <p:txBody>
          <a:bodyPr/>
          <a:lstStyle/>
          <a:p>
            <a:fld id="{0BC821A6-27CF-4DD9-B71F-D54722B3C180}" type="slidenum">
              <a:rPr lang="en-GB" smtClean="0"/>
            </a:fld>
            <a:r>
              <a:rPr lang="en-GB"/>
              <a:t> | © UPM</a:t>
            </a:r>
            <a:endParaRPr lang="en-GB" dirty="0"/>
          </a:p>
        </p:txBody>
      </p:sp>
      <p:sp>
        <p:nvSpPr>
          <p:cNvPr id="3" name="Text Placeholder 5"/>
          <p:cNvSpPr>
            <a:spLocks noGrp="1"/>
          </p:cNvSpPr>
          <p:nvPr>
            <p:ph type="body" sz="quarter" idx="15" hasCustomPrompt="1"/>
          </p:nvPr>
        </p:nvSpPr>
        <p:spPr>
          <a:xfrm>
            <a:off x="766766" y="1736725"/>
            <a:ext cx="5221287" cy="4464050"/>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
        <p:nvSpPr>
          <p:cNvPr id="6" name="Content Placeholder 8"/>
          <p:cNvSpPr>
            <a:spLocks noGrp="1"/>
          </p:cNvSpPr>
          <p:nvPr>
            <p:ph sz="quarter" idx="16" hasCustomPrompt="1"/>
          </p:nvPr>
        </p:nvSpPr>
        <p:spPr>
          <a:xfrm>
            <a:off x="6203951" y="1736725"/>
            <a:ext cx="5221288" cy="4464050"/>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ic + text">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a:xfrm>
            <a:off x="5547360" y="6330466"/>
            <a:ext cx="6304803" cy="527537"/>
          </a:xfrm>
        </p:spPr>
        <p:txBody>
          <a:bodyPr/>
          <a:lstStyle/>
          <a:p>
            <a:fld id="{0BC821A6-27CF-4DD9-B71F-D54722B3C180}" type="slidenum">
              <a:rPr lang="en-GB" smtClean="0"/>
            </a:fld>
            <a:r>
              <a:rPr lang="en-GB"/>
              <a:t> | © UPM</a:t>
            </a:r>
            <a:endParaRPr lang="en-GB" dirty="0"/>
          </a:p>
        </p:txBody>
      </p:sp>
      <p:sp>
        <p:nvSpPr>
          <p:cNvPr id="5" name="Picture Placeholder 4"/>
          <p:cNvSpPr>
            <a:spLocks noGrp="1"/>
          </p:cNvSpPr>
          <p:nvPr>
            <p:ph type="pic" sz="quarter" idx="13"/>
          </p:nvPr>
        </p:nvSpPr>
        <p:spPr>
          <a:xfrm>
            <a:off x="3" y="0"/>
            <a:ext cx="5547359" cy="6858000"/>
          </a:xfrm>
          <a:prstGeom prst="rect">
            <a:avLst/>
          </a:prstGeom>
        </p:spPr>
        <p:txBody>
          <a:bodyPr/>
          <a:lstStyle>
            <a:lvl1pPr marL="0" indent="0" algn="ctr">
              <a:buNone/>
              <a:defRPr/>
            </a:lvl1pPr>
          </a:lstStyle>
          <a:p>
            <a:r>
              <a:rPr lang="en-US" altLang="zh-CN"/>
              <a:t>Click icon to add picture</a:t>
            </a:r>
            <a:endParaRPr lang="en-GB" dirty="0"/>
          </a:p>
        </p:txBody>
      </p:sp>
      <p:sp>
        <p:nvSpPr>
          <p:cNvPr id="2" name="Title 1"/>
          <p:cNvSpPr>
            <a:spLocks noGrp="1"/>
          </p:cNvSpPr>
          <p:nvPr>
            <p:ph type="title" hasCustomPrompt="1"/>
          </p:nvPr>
        </p:nvSpPr>
        <p:spPr>
          <a:xfrm>
            <a:off x="5988051" y="452797"/>
            <a:ext cx="4662727" cy="1068028"/>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3" name="Text Placeholder 4"/>
          <p:cNvSpPr>
            <a:spLocks noGrp="1"/>
          </p:cNvSpPr>
          <p:nvPr>
            <p:ph type="body" sz="quarter" idx="15" hasCustomPrompt="1"/>
          </p:nvPr>
        </p:nvSpPr>
        <p:spPr>
          <a:xfrm>
            <a:off x="5988051" y="1736726"/>
            <a:ext cx="5437188" cy="900000"/>
          </a:xfrm>
          <a:prstGeom prst="rect">
            <a:avLst/>
          </a:prstGeom>
        </p:spPr>
        <p:txBody>
          <a:bodyPr anchor="ctr"/>
          <a:lstStyle>
            <a:lvl1pPr marL="0" indent="0">
              <a:lnSpc>
                <a:spcPct val="90000"/>
              </a:lnSpc>
              <a:spcBef>
                <a:spcPts val="0"/>
              </a:spcBef>
              <a:spcAft>
                <a:spcPts val="0"/>
              </a:spcAft>
              <a:buNone/>
              <a:defRPr sz="2000">
                <a:solidFill>
                  <a:schemeClr val="accent1"/>
                </a:solidFill>
                <a:latin typeface="+mj-lt"/>
              </a:defRPr>
            </a:lvl1pPr>
          </a:lstStyle>
          <a:p>
            <a:pPr lvl="0"/>
            <a:r>
              <a:rPr lang="en-GB" dirty="0"/>
              <a:t>Subtitle or </a:t>
            </a:r>
            <a:br>
              <a:rPr lang="en-GB" dirty="0"/>
            </a:br>
            <a:r>
              <a:rPr lang="en-GB" dirty="0"/>
              <a:t>introduction in one</a:t>
            </a:r>
            <a:r>
              <a:rPr lang="pl-PL" dirty="0"/>
              <a:t>,</a:t>
            </a:r>
            <a:br>
              <a:rPr lang="en-GB" dirty="0"/>
            </a:br>
            <a:r>
              <a:rPr lang="en-GB" dirty="0"/>
              <a:t>two </a:t>
            </a:r>
            <a:r>
              <a:rPr lang="pl-PL" dirty="0"/>
              <a:t>or three lines</a:t>
            </a:r>
            <a:endParaRPr lang="pl-PL" dirty="0"/>
          </a:p>
        </p:txBody>
      </p:sp>
      <p:sp>
        <p:nvSpPr>
          <p:cNvPr id="4" name="Text Placeholder 5"/>
          <p:cNvSpPr>
            <a:spLocks noGrp="1"/>
          </p:cNvSpPr>
          <p:nvPr>
            <p:ph type="body" sz="quarter" idx="17" hasCustomPrompt="1"/>
          </p:nvPr>
        </p:nvSpPr>
        <p:spPr>
          <a:xfrm>
            <a:off x="5988051" y="2852631"/>
            <a:ext cx="5437188" cy="3348147"/>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ic + text Reliable">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a:xfrm>
            <a:off x="5547360" y="6330466"/>
            <a:ext cx="6304803" cy="527537"/>
          </a:xfrm>
        </p:spPr>
        <p:txBody>
          <a:bodyPr/>
          <a:lstStyle/>
          <a:p>
            <a:fld id="{0BC821A6-27CF-4DD9-B71F-D54722B3C180}" type="slidenum">
              <a:rPr lang="en-GB" smtClean="0"/>
            </a:fld>
            <a:r>
              <a:rPr lang="en-GB"/>
              <a:t> | © UPM</a:t>
            </a:r>
            <a:endParaRPr lang="en-GB" dirty="0"/>
          </a:p>
        </p:txBody>
      </p:sp>
      <p:sp>
        <p:nvSpPr>
          <p:cNvPr id="5" name="Picture Placeholder 4"/>
          <p:cNvSpPr>
            <a:spLocks noGrp="1"/>
          </p:cNvSpPr>
          <p:nvPr>
            <p:ph type="pic" sz="quarter" idx="13"/>
          </p:nvPr>
        </p:nvSpPr>
        <p:spPr>
          <a:xfrm>
            <a:off x="3" y="4"/>
            <a:ext cx="5547359" cy="4885509"/>
          </a:xfrm>
          <a:prstGeom prst="rect">
            <a:avLst/>
          </a:prstGeom>
        </p:spPr>
        <p:txBody>
          <a:bodyPr/>
          <a:lstStyle>
            <a:lvl1pPr marL="0" indent="0" algn="ctr">
              <a:buNone/>
              <a:defRPr/>
            </a:lvl1pPr>
          </a:lstStyle>
          <a:p>
            <a:r>
              <a:rPr lang="en-US" altLang="zh-CN"/>
              <a:t>Click icon to add picture</a:t>
            </a:r>
            <a:endParaRPr lang="en-GB" dirty="0"/>
          </a:p>
        </p:txBody>
      </p:sp>
      <p:sp>
        <p:nvSpPr>
          <p:cNvPr id="2" name="Rectangle 1"/>
          <p:cNvSpPr/>
          <p:nvPr userDrawn="1"/>
        </p:nvSpPr>
        <p:spPr>
          <a:xfrm>
            <a:off x="3" y="4885510"/>
            <a:ext cx="5547359" cy="197249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Text Placeholder 4"/>
          <p:cNvSpPr>
            <a:spLocks noGrp="1"/>
          </p:cNvSpPr>
          <p:nvPr>
            <p:ph type="body" sz="quarter" idx="14" hasCustomPrompt="1"/>
          </p:nvPr>
        </p:nvSpPr>
        <p:spPr>
          <a:xfrm>
            <a:off x="766766" y="5300775"/>
            <a:ext cx="4310335" cy="900000"/>
          </a:xfrm>
          <a:prstGeom prst="rect">
            <a:avLst/>
          </a:prstGeom>
        </p:spPr>
        <p:txBody>
          <a:bodyPr anchor="ctr"/>
          <a:lstStyle>
            <a:lvl1pPr marL="0" indent="0">
              <a:lnSpc>
                <a:spcPct val="90000"/>
              </a:lnSpc>
              <a:spcBef>
                <a:spcPts val="0"/>
              </a:spcBef>
              <a:spcAft>
                <a:spcPts val="0"/>
              </a:spcAft>
              <a:buNone/>
              <a:defRPr sz="2000">
                <a:solidFill>
                  <a:srgbClr val="F6F6E9"/>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3" name="Title 1"/>
          <p:cNvSpPr>
            <a:spLocks noGrp="1"/>
          </p:cNvSpPr>
          <p:nvPr>
            <p:ph type="title" hasCustomPrompt="1"/>
          </p:nvPr>
        </p:nvSpPr>
        <p:spPr>
          <a:xfrm>
            <a:off x="5988051" y="452797"/>
            <a:ext cx="4662727" cy="1068028"/>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8" name="Text Placeholder 5"/>
          <p:cNvSpPr>
            <a:spLocks noGrp="1"/>
          </p:cNvSpPr>
          <p:nvPr>
            <p:ph type="body" sz="quarter" idx="17" hasCustomPrompt="1"/>
          </p:nvPr>
        </p:nvSpPr>
        <p:spPr>
          <a:xfrm>
            <a:off x="5988051" y="1736729"/>
            <a:ext cx="5437188" cy="4464049"/>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ic + text Trust">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a:xfrm>
            <a:off x="5547360" y="6330466"/>
            <a:ext cx="6304803" cy="527537"/>
          </a:xfrm>
        </p:spPr>
        <p:txBody>
          <a:bodyPr/>
          <a:lstStyle/>
          <a:p>
            <a:fld id="{0BC821A6-27CF-4DD9-B71F-D54722B3C180}" type="slidenum">
              <a:rPr lang="en-GB" smtClean="0"/>
            </a:fld>
            <a:r>
              <a:rPr lang="en-GB"/>
              <a:t> | © UPM</a:t>
            </a:r>
            <a:endParaRPr lang="en-GB" dirty="0"/>
          </a:p>
        </p:txBody>
      </p:sp>
      <p:sp>
        <p:nvSpPr>
          <p:cNvPr id="5" name="Picture Placeholder 4"/>
          <p:cNvSpPr>
            <a:spLocks noGrp="1"/>
          </p:cNvSpPr>
          <p:nvPr>
            <p:ph type="pic" sz="quarter" idx="13"/>
          </p:nvPr>
        </p:nvSpPr>
        <p:spPr>
          <a:xfrm>
            <a:off x="3" y="4"/>
            <a:ext cx="5547359" cy="4885509"/>
          </a:xfrm>
          <a:prstGeom prst="rect">
            <a:avLst/>
          </a:prstGeom>
        </p:spPr>
        <p:txBody>
          <a:bodyPr/>
          <a:lstStyle>
            <a:lvl1pPr marL="0" indent="0" algn="ctr">
              <a:buNone/>
              <a:defRPr/>
            </a:lvl1pPr>
          </a:lstStyle>
          <a:p>
            <a:r>
              <a:rPr lang="en-US" altLang="zh-CN"/>
              <a:t>Click icon to add picture</a:t>
            </a:r>
            <a:endParaRPr lang="en-GB" dirty="0"/>
          </a:p>
        </p:txBody>
      </p:sp>
      <p:sp>
        <p:nvSpPr>
          <p:cNvPr id="2" name="Rectangle 1"/>
          <p:cNvSpPr/>
          <p:nvPr userDrawn="1"/>
        </p:nvSpPr>
        <p:spPr>
          <a:xfrm>
            <a:off x="3" y="4885510"/>
            <a:ext cx="5547359" cy="197249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4"/>
          <p:cNvSpPr>
            <a:spLocks noGrp="1"/>
          </p:cNvSpPr>
          <p:nvPr>
            <p:ph type="body" sz="quarter" idx="14" hasCustomPrompt="1"/>
          </p:nvPr>
        </p:nvSpPr>
        <p:spPr>
          <a:xfrm>
            <a:off x="766766" y="5300775"/>
            <a:ext cx="4310335" cy="900000"/>
          </a:xfrm>
          <a:prstGeom prst="rect">
            <a:avLst/>
          </a:prstGeom>
        </p:spPr>
        <p:txBody>
          <a:bodyPr anchor="ctr"/>
          <a:lstStyle>
            <a:lvl1pPr marL="0" indent="0">
              <a:lnSpc>
                <a:spcPct val="90000"/>
              </a:lnSpc>
              <a:spcBef>
                <a:spcPts val="0"/>
              </a:spcBef>
              <a:spcAft>
                <a:spcPts val="0"/>
              </a:spcAft>
              <a:buNone/>
              <a:defRPr sz="2000">
                <a:solidFill>
                  <a:srgbClr val="F6F6E9"/>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4" name="Title 1"/>
          <p:cNvSpPr>
            <a:spLocks noGrp="1"/>
          </p:cNvSpPr>
          <p:nvPr>
            <p:ph type="title" hasCustomPrompt="1"/>
          </p:nvPr>
        </p:nvSpPr>
        <p:spPr>
          <a:xfrm>
            <a:off x="5988051" y="452797"/>
            <a:ext cx="4662727" cy="1068028"/>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7" name="Text Placeholder 5"/>
          <p:cNvSpPr>
            <a:spLocks noGrp="1"/>
          </p:cNvSpPr>
          <p:nvPr>
            <p:ph type="body" sz="quarter" idx="17" hasCustomPrompt="1"/>
          </p:nvPr>
        </p:nvSpPr>
        <p:spPr>
          <a:xfrm>
            <a:off x="5988051" y="1736729"/>
            <a:ext cx="5437188" cy="4464049"/>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ic + text Renewable">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5547360" y="6330466"/>
            <a:ext cx="6304803" cy="527537"/>
          </a:xfrm>
        </p:spPr>
        <p:txBody>
          <a:bodyPr/>
          <a:lstStyle/>
          <a:p>
            <a:fld id="{0BC821A6-27CF-4DD9-B71F-D54722B3C180}" type="slidenum">
              <a:rPr lang="en-GB" smtClean="0"/>
            </a:fld>
            <a:r>
              <a:rPr lang="en-GB"/>
              <a:t> | © UPM</a:t>
            </a:r>
            <a:endParaRPr lang="en-GB" dirty="0"/>
          </a:p>
        </p:txBody>
      </p:sp>
      <p:sp>
        <p:nvSpPr>
          <p:cNvPr id="3" name="Picture Placeholder 4"/>
          <p:cNvSpPr>
            <a:spLocks noGrp="1"/>
          </p:cNvSpPr>
          <p:nvPr>
            <p:ph type="pic" sz="quarter" idx="13"/>
          </p:nvPr>
        </p:nvSpPr>
        <p:spPr>
          <a:xfrm>
            <a:off x="3" y="4"/>
            <a:ext cx="5547359" cy="4885509"/>
          </a:xfrm>
          <a:prstGeom prst="rect">
            <a:avLst/>
          </a:prstGeom>
        </p:spPr>
        <p:txBody>
          <a:bodyPr/>
          <a:lstStyle>
            <a:lvl1pPr marL="0" indent="0" algn="ctr">
              <a:buNone/>
              <a:defRPr/>
            </a:lvl1pPr>
          </a:lstStyle>
          <a:p>
            <a:r>
              <a:rPr lang="en-US" altLang="zh-CN"/>
              <a:t>Click icon to add picture</a:t>
            </a:r>
            <a:endParaRPr lang="en-GB" dirty="0"/>
          </a:p>
        </p:txBody>
      </p:sp>
      <p:sp>
        <p:nvSpPr>
          <p:cNvPr id="2" name="Rectangle 1"/>
          <p:cNvSpPr/>
          <p:nvPr userDrawn="1"/>
        </p:nvSpPr>
        <p:spPr>
          <a:xfrm>
            <a:off x="3" y="4885509"/>
            <a:ext cx="5547359" cy="197249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 Placeholder 4"/>
          <p:cNvSpPr>
            <a:spLocks noGrp="1"/>
          </p:cNvSpPr>
          <p:nvPr>
            <p:ph type="body" sz="quarter" idx="14" hasCustomPrompt="1"/>
          </p:nvPr>
        </p:nvSpPr>
        <p:spPr>
          <a:xfrm>
            <a:off x="766766" y="5300775"/>
            <a:ext cx="4310335" cy="900000"/>
          </a:xfrm>
          <a:prstGeom prst="rect">
            <a:avLst/>
          </a:prstGeom>
        </p:spPr>
        <p:txBody>
          <a:bodyPr anchor="ctr"/>
          <a:lstStyle>
            <a:lvl1pPr marL="0" indent="0">
              <a:lnSpc>
                <a:spcPct val="90000"/>
              </a:lnSpc>
              <a:spcBef>
                <a:spcPts val="0"/>
              </a:spcBef>
              <a:spcAft>
                <a:spcPts val="0"/>
              </a:spcAft>
              <a:buNone/>
              <a:defRPr sz="2000">
                <a:solidFill>
                  <a:schemeClr val="tx2"/>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4" name="Title 1"/>
          <p:cNvSpPr>
            <a:spLocks noGrp="1"/>
          </p:cNvSpPr>
          <p:nvPr>
            <p:ph type="title" hasCustomPrompt="1"/>
          </p:nvPr>
        </p:nvSpPr>
        <p:spPr>
          <a:xfrm>
            <a:off x="5988051" y="452797"/>
            <a:ext cx="4662727" cy="1068028"/>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7" name="Text Placeholder 5"/>
          <p:cNvSpPr>
            <a:spLocks noGrp="1"/>
          </p:cNvSpPr>
          <p:nvPr>
            <p:ph type="body" sz="quarter" idx="17" hasCustomPrompt="1"/>
          </p:nvPr>
        </p:nvSpPr>
        <p:spPr>
          <a:xfrm>
            <a:off x="5988051" y="1736729"/>
            <a:ext cx="5437188" cy="4464049"/>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ic + text Growth">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a:xfrm>
            <a:off x="5547360" y="6330466"/>
            <a:ext cx="6304803" cy="527537"/>
          </a:xfrm>
        </p:spPr>
        <p:txBody>
          <a:bodyPr/>
          <a:lstStyle/>
          <a:p>
            <a:fld id="{0BC821A6-27CF-4DD9-B71F-D54722B3C180}" type="slidenum">
              <a:rPr lang="en-GB" smtClean="0"/>
            </a:fld>
            <a:r>
              <a:rPr lang="en-GB"/>
              <a:t> | © UPM</a:t>
            </a:r>
            <a:endParaRPr lang="en-GB" dirty="0"/>
          </a:p>
        </p:txBody>
      </p:sp>
      <p:sp>
        <p:nvSpPr>
          <p:cNvPr id="5" name="Picture Placeholder 4"/>
          <p:cNvSpPr>
            <a:spLocks noGrp="1"/>
          </p:cNvSpPr>
          <p:nvPr>
            <p:ph type="pic" sz="quarter" idx="13"/>
          </p:nvPr>
        </p:nvSpPr>
        <p:spPr>
          <a:xfrm>
            <a:off x="3" y="4"/>
            <a:ext cx="5547359" cy="4885509"/>
          </a:xfrm>
          <a:prstGeom prst="rect">
            <a:avLst/>
          </a:prstGeom>
        </p:spPr>
        <p:txBody>
          <a:bodyPr/>
          <a:lstStyle>
            <a:lvl1pPr marL="0" indent="0" algn="ctr">
              <a:buNone/>
              <a:defRPr/>
            </a:lvl1pPr>
          </a:lstStyle>
          <a:p>
            <a:r>
              <a:rPr lang="en-US" altLang="zh-CN"/>
              <a:t>Click icon to add picture</a:t>
            </a:r>
            <a:endParaRPr lang="en-GB" dirty="0"/>
          </a:p>
        </p:txBody>
      </p:sp>
      <p:sp>
        <p:nvSpPr>
          <p:cNvPr id="2" name="Rectangle 1"/>
          <p:cNvSpPr/>
          <p:nvPr userDrawn="1"/>
        </p:nvSpPr>
        <p:spPr>
          <a:xfrm>
            <a:off x="3" y="4885509"/>
            <a:ext cx="5547359" cy="197249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 Placeholder 4"/>
          <p:cNvSpPr>
            <a:spLocks noGrp="1"/>
          </p:cNvSpPr>
          <p:nvPr>
            <p:ph type="body" sz="quarter" idx="14" hasCustomPrompt="1"/>
          </p:nvPr>
        </p:nvSpPr>
        <p:spPr>
          <a:xfrm>
            <a:off x="766766" y="5300775"/>
            <a:ext cx="4310335" cy="900000"/>
          </a:xfrm>
          <a:prstGeom prst="rect">
            <a:avLst/>
          </a:prstGeom>
        </p:spPr>
        <p:txBody>
          <a:bodyPr anchor="ctr"/>
          <a:lstStyle>
            <a:lvl1pPr marL="0" indent="0">
              <a:lnSpc>
                <a:spcPct val="90000"/>
              </a:lnSpc>
              <a:spcBef>
                <a:spcPts val="0"/>
              </a:spcBef>
              <a:spcAft>
                <a:spcPts val="0"/>
              </a:spcAft>
              <a:buNone/>
              <a:defRPr sz="2000">
                <a:solidFill>
                  <a:schemeClr val="tx2"/>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3" name="Title 1"/>
          <p:cNvSpPr>
            <a:spLocks noGrp="1"/>
          </p:cNvSpPr>
          <p:nvPr>
            <p:ph type="title" hasCustomPrompt="1"/>
          </p:nvPr>
        </p:nvSpPr>
        <p:spPr>
          <a:xfrm>
            <a:off x="5988051" y="452797"/>
            <a:ext cx="4662727" cy="1068028"/>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8" name="Text Placeholder 5"/>
          <p:cNvSpPr>
            <a:spLocks noGrp="1"/>
          </p:cNvSpPr>
          <p:nvPr>
            <p:ph type="body" sz="quarter" idx="17" hasCustomPrompt="1"/>
          </p:nvPr>
        </p:nvSpPr>
        <p:spPr>
          <a:xfrm>
            <a:off x="5988051" y="1736729"/>
            <a:ext cx="5437188" cy="4464049"/>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Slide Transparent">
    <p:bg>
      <p:bgPr>
        <a:solidFill>
          <a:schemeClr val="bg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766766" y="2128611"/>
            <a:ext cx="8353425" cy="2584112"/>
          </a:xfrm>
        </p:spPr>
        <p:txBody>
          <a:bodyPr anchor="b"/>
          <a:lstStyle>
            <a:lvl1pPr>
              <a:lnSpc>
                <a:spcPct val="90000"/>
              </a:lnSpc>
              <a:defRPr sz="6000">
                <a:latin typeface="+mj-lt"/>
              </a:defRPr>
            </a:lvl1pPr>
          </a:lstStyle>
          <a:p>
            <a:r>
              <a:rPr lang="en-GB"/>
              <a:t>Title slide</a:t>
            </a:r>
            <a:br>
              <a:rPr lang="en-GB"/>
            </a:br>
            <a:r>
              <a:rPr lang="en-GB"/>
              <a:t>in two </a:t>
            </a:r>
            <a:r>
              <a:rPr lang="pl-PL"/>
              <a:t>or</a:t>
            </a:r>
            <a:br>
              <a:rPr lang="pl-PL"/>
            </a:br>
            <a:r>
              <a:rPr lang="pl-PL"/>
              <a:t>three </a:t>
            </a:r>
            <a:r>
              <a:rPr lang="en-GB"/>
              <a:t>lines</a:t>
            </a:r>
            <a:endParaRPr lang="en-GB"/>
          </a:p>
        </p:txBody>
      </p:sp>
      <p:sp>
        <p:nvSpPr>
          <p:cNvPr id="6" name="Text Placeholder 4"/>
          <p:cNvSpPr>
            <a:spLocks noGrp="1"/>
          </p:cNvSpPr>
          <p:nvPr>
            <p:ph type="body" sz="quarter" idx="11" hasCustomPrompt="1"/>
          </p:nvPr>
        </p:nvSpPr>
        <p:spPr>
          <a:xfrm>
            <a:off x="766764" y="4814265"/>
            <a:ext cx="5329237" cy="298681"/>
          </a:xfrm>
        </p:spPr>
        <p:txBody>
          <a:bodyPr anchor="b"/>
          <a:lstStyle>
            <a:lvl1pPr marL="0" indent="0">
              <a:lnSpc>
                <a:spcPct val="100000"/>
              </a:lnSpc>
              <a:spcAft>
                <a:spcPts val="200"/>
              </a:spcAft>
              <a:buNone/>
              <a:defRPr sz="2000"/>
            </a:lvl1pPr>
          </a:lstStyle>
          <a:p>
            <a:pPr lvl="0"/>
            <a:r>
              <a:rPr lang="en-GB"/>
              <a:t>Name Surname, Event Name</a:t>
            </a:r>
            <a:endParaRPr lang="en-GB"/>
          </a:p>
        </p:txBody>
      </p:sp>
      <p:sp>
        <p:nvSpPr>
          <p:cNvPr id="8" name="Text Placeholder 4"/>
          <p:cNvSpPr>
            <a:spLocks noGrp="1"/>
          </p:cNvSpPr>
          <p:nvPr>
            <p:ph type="body" sz="quarter" idx="12" hasCustomPrompt="1"/>
          </p:nvPr>
        </p:nvSpPr>
        <p:spPr>
          <a:xfrm>
            <a:off x="766766" y="5214484"/>
            <a:ext cx="2666393" cy="298681"/>
          </a:xfrm>
        </p:spPr>
        <p:txBody>
          <a:bodyPr anchor="b"/>
          <a:lstStyle>
            <a:lvl1pPr marL="0" indent="0">
              <a:lnSpc>
                <a:spcPct val="100000"/>
              </a:lnSpc>
              <a:spcAft>
                <a:spcPts val="200"/>
              </a:spcAft>
              <a:buNone/>
              <a:defRPr sz="2000"/>
            </a:lvl1pPr>
          </a:lstStyle>
          <a:p>
            <a:pPr lvl="0"/>
            <a:r>
              <a:rPr lang="en-GB"/>
              <a:t>Date</a:t>
            </a:r>
            <a:endParaRPr lang="en-GB"/>
          </a:p>
        </p:txBody>
      </p:sp>
      <p:pic>
        <p:nvPicPr>
          <p:cNvPr id="2" name="Picture 1" descr="A green griffin with a black background&#10;&#10;Description automatically generated"/>
          <p:cNvPicPr>
            <a:picLocks noGrp="1" noRot="1" noChangeAspect="1" noMove="1" noResize="1" noEditPoints="1" noAdjustHandles="1" noChangeArrowheads="1" noChangeShapeType="1" noCrop="1"/>
          </p:cNvPicPr>
          <p:nvPr userDrawn="1"/>
        </p:nvPicPr>
        <p:blipFill rotWithShape="1">
          <a:blip r:embed="rId2"/>
          <a:srcRect t="-1396" r="311" b="-1"/>
          <a:stretch>
            <a:fillRect/>
          </a:stretch>
        </p:blipFill>
        <p:spPr>
          <a:xfrm>
            <a:off x="10662515" y="-2455"/>
            <a:ext cx="1520776" cy="1722936"/>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pic + text Trust">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a:xfrm>
            <a:off x="5547360" y="6330466"/>
            <a:ext cx="6304803" cy="527537"/>
          </a:xfrm>
        </p:spPr>
        <p:txBody>
          <a:bodyPr/>
          <a:lstStyle/>
          <a:p>
            <a:fld id="{0BC821A6-27CF-4DD9-B71F-D54722B3C180}" type="slidenum">
              <a:rPr lang="en-GB" smtClean="0"/>
            </a:fld>
            <a:r>
              <a:rPr lang="en-GB"/>
              <a:t> | © UPM</a:t>
            </a:r>
            <a:endParaRPr lang="en-GB" dirty="0"/>
          </a:p>
        </p:txBody>
      </p:sp>
      <p:sp>
        <p:nvSpPr>
          <p:cNvPr id="5" name="Picture Placeholder 4"/>
          <p:cNvSpPr>
            <a:spLocks noGrp="1"/>
          </p:cNvSpPr>
          <p:nvPr>
            <p:ph type="pic" sz="quarter" idx="13"/>
          </p:nvPr>
        </p:nvSpPr>
        <p:spPr>
          <a:xfrm>
            <a:off x="3" y="4"/>
            <a:ext cx="5547359" cy="4885509"/>
          </a:xfrm>
          <a:prstGeom prst="rect">
            <a:avLst/>
          </a:prstGeom>
        </p:spPr>
        <p:txBody>
          <a:bodyPr/>
          <a:lstStyle>
            <a:lvl1pPr marL="0" indent="0" algn="ctr">
              <a:buNone/>
              <a:defRPr/>
            </a:lvl1pPr>
          </a:lstStyle>
          <a:p>
            <a:r>
              <a:rPr lang="en-US" altLang="zh-CN"/>
              <a:t>Click icon to add picture</a:t>
            </a:r>
            <a:endParaRPr lang="en-GB" dirty="0"/>
          </a:p>
        </p:txBody>
      </p:sp>
      <p:sp>
        <p:nvSpPr>
          <p:cNvPr id="2" name="Rectangle 1"/>
          <p:cNvSpPr/>
          <p:nvPr userDrawn="1"/>
        </p:nvSpPr>
        <p:spPr>
          <a:xfrm>
            <a:off x="3" y="4885509"/>
            <a:ext cx="5547359" cy="197249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 Placeholder 4"/>
          <p:cNvSpPr>
            <a:spLocks noGrp="1"/>
          </p:cNvSpPr>
          <p:nvPr>
            <p:ph type="body" sz="quarter" idx="14" hasCustomPrompt="1"/>
          </p:nvPr>
        </p:nvSpPr>
        <p:spPr>
          <a:xfrm>
            <a:off x="766766" y="5300775"/>
            <a:ext cx="4310335" cy="900000"/>
          </a:xfrm>
          <a:prstGeom prst="rect">
            <a:avLst/>
          </a:prstGeom>
        </p:spPr>
        <p:txBody>
          <a:bodyPr anchor="ctr"/>
          <a:lstStyle>
            <a:lvl1pPr marL="0" indent="0">
              <a:lnSpc>
                <a:spcPct val="90000"/>
              </a:lnSpc>
              <a:spcBef>
                <a:spcPts val="0"/>
              </a:spcBef>
              <a:spcAft>
                <a:spcPts val="0"/>
              </a:spcAft>
              <a:buNone/>
              <a:defRPr sz="2000">
                <a:solidFill>
                  <a:schemeClr val="tx2"/>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4" name="Title 1"/>
          <p:cNvSpPr>
            <a:spLocks noGrp="1"/>
          </p:cNvSpPr>
          <p:nvPr>
            <p:ph type="title" hasCustomPrompt="1"/>
          </p:nvPr>
        </p:nvSpPr>
        <p:spPr>
          <a:xfrm>
            <a:off x="5988051" y="452797"/>
            <a:ext cx="4662727" cy="1068028"/>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7" name="Text Placeholder 5"/>
          <p:cNvSpPr>
            <a:spLocks noGrp="1"/>
          </p:cNvSpPr>
          <p:nvPr>
            <p:ph type="body" sz="quarter" idx="17" hasCustomPrompt="1"/>
          </p:nvPr>
        </p:nvSpPr>
        <p:spPr>
          <a:xfrm>
            <a:off x="5988051" y="1736729"/>
            <a:ext cx="5437188" cy="4464049"/>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ic + text Innovation">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a:xfrm>
            <a:off x="5547360" y="6330466"/>
            <a:ext cx="6304803" cy="527537"/>
          </a:xfrm>
        </p:spPr>
        <p:txBody>
          <a:bodyPr/>
          <a:lstStyle/>
          <a:p>
            <a:fld id="{0BC821A6-27CF-4DD9-B71F-D54722B3C180}" type="slidenum">
              <a:rPr lang="en-GB" smtClean="0"/>
            </a:fld>
            <a:r>
              <a:rPr lang="en-GB"/>
              <a:t> | © UPM</a:t>
            </a:r>
            <a:endParaRPr lang="en-GB" dirty="0"/>
          </a:p>
        </p:txBody>
      </p:sp>
      <p:sp>
        <p:nvSpPr>
          <p:cNvPr id="3" name="Picture Placeholder 4"/>
          <p:cNvSpPr>
            <a:spLocks noGrp="1"/>
          </p:cNvSpPr>
          <p:nvPr>
            <p:ph type="pic" sz="quarter" idx="13"/>
          </p:nvPr>
        </p:nvSpPr>
        <p:spPr>
          <a:xfrm>
            <a:off x="3" y="4"/>
            <a:ext cx="5547359" cy="4885509"/>
          </a:xfrm>
          <a:prstGeom prst="rect">
            <a:avLst/>
          </a:prstGeom>
        </p:spPr>
        <p:txBody>
          <a:bodyPr/>
          <a:lstStyle>
            <a:lvl1pPr marL="0" indent="0" algn="ctr">
              <a:buNone/>
              <a:defRPr/>
            </a:lvl1pPr>
          </a:lstStyle>
          <a:p>
            <a:r>
              <a:rPr lang="en-US" altLang="zh-CN"/>
              <a:t>Click icon to add picture</a:t>
            </a:r>
            <a:endParaRPr lang="en-GB" dirty="0"/>
          </a:p>
        </p:txBody>
      </p:sp>
      <p:sp>
        <p:nvSpPr>
          <p:cNvPr id="2" name="Rectangle 1"/>
          <p:cNvSpPr/>
          <p:nvPr userDrawn="1"/>
        </p:nvSpPr>
        <p:spPr>
          <a:xfrm>
            <a:off x="2" y="4885513"/>
            <a:ext cx="5547359" cy="197249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 Placeholder 4"/>
          <p:cNvSpPr>
            <a:spLocks noGrp="1"/>
          </p:cNvSpPr>
          <p:nvPr>
            <p:ph type="body" sz="quarter" idx="14" hasCustomPrompt="1"/>
          </p:nvPr>
        </p:nvSpPr>
        <p:spPr>
          <a:xfrm>
            <a:off x="766766" y="5300775"/>
            <a:ext cx="4310335" cy="900000"/>
          </a:xfrm>
          <a:prstGeom prst="rect">
            <a:avLst/>
          </a:prstGeom>
        </p:spPr>
        <p:txBody>
          <a:bodyPr anchor="ctr"/>
          <a:lstStyle>
            <a:lvl1pPr marL="0" indent="0">
              <a:lnSpc>
                <a:spcPct val="90000"/>
              </a:lnSpc>
              <a:spcBef>
                <a:spcPts val="0"/>
              </a:spcBef>
              <a:spcAft>
                <a:spcPts val="0"/>
              </a:spcAft>
              <a:buNone/>
              <a:defRPr sz="2000">
                <a:solidFill>
                  <a:schemeClr val="tx1"/>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4" name="Title 1"/>
          <p:cNvSpPr>
            <a:spLocks noGrp="1"/>
          </p:cNvSpPr>
          <p:nvPr>
            <p:ph type="title" hasCustomPrompt="1"/>
          </p:nvPr>
        </p:nvSpPr>
        <p:spPr>
          <a:xfrm>
            <a:off x="5988051" y="452797"/>
            <a:ext cx="4662727" cy="1068028"/>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7" name="Text Placeholder 5"/>
          <p:cNvSpPr>
            <a:spLocks noGrp="1"/>
          </p:cNvSpPr>
          <p:nvPr>
            <p:ph type="body" sz="quarter" idx="17" hasCustomPrompt="1"/>
          </p:nvPr>
        </p:nvSpPr>
        <p:spPr>
          <a:xfrm>
            <a:off x="5988051" y="1736729"/>
            <a:ext cx="5437188" cy="4464049"/>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ic + text Transparent">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a:xfrm>
            <a:off x="5547360" y="6330466"/>
            <a:ext cx="6304803" cy="527537"/>
          </a:xfrm>
        </p:spPr>
        <p:txBody>
          <a:bodyPr/>
          <a:lstStyle/>
          <a:p>
            <a:fld id="{0BC821A6-27CF-4DD9-B71F-D54722B3C180}" type="slidenum">
              <a:rPr lang="en-GB" smtClean="0"/>
            </a:fld>
            <a:r>
              <a:rPr lang="en-GB"/>
              <a:t> | © UPM</a:t>
            </a:r>
            <a:endParaRPr lang="en-GB" dirty="0"/>
          </a:p>
        </p:txBody>
      </p:sp>
      <p:sp>
        <p:nvSpPr>
          <p:cNvPr id="3" name="Picture Placeholder 4"/>
          <p:cNvSpPr>
            <a:spLocks noGrp="1"/>
          </p:cNvSpPr>
          <p:nvPr>
            <p:ph type="pic" sz="quarter" idx="13"/>
          </p:nvPr>
        </p:nvSpPr>
        <p:spPr>
          <a:xfrm>
            <a:off x="3" y="4"/>
            <a:ext cx="5547359" cy="4885509"/>
          </a:xfrm>
          <a:prstGeom prst="rect">
            <a:avLst/>
          </a:prstGeom>
        </p:spPr>
        <p:txBody>
          <a:bodyPr/>
          <a:lstStyle>
            <a:lvl1pPr marL="0" indent="0" algn="ctr">
              <a:buNone/>
              <a:defRPr/>
            </a:lvl1pPr>
          </a:lstStyle>
          <a:p>
            <a:r>
              <a:rPr lang="en-US" altLang="zh-CN"/>
              <a:t>Click icon to add picture</a:t>
            </a:r>
            <a:endParaRPr lang="en-GB" dirty="0"/>
          </a:p>
        </p:txBody>
      </p:sp>
      <p:sp>
        <p:nvSpPr>
          <p:cNvPr id="2" name="Rectangle 1"/>
          <p:cNvSpPr/>
          <p:nvPr userDrawn="1"/>
        </p:nvSpPr>
        <p:spPr>
          <a:xfrm>
            <a:off x="3" y="4885509"/>
            <a:ext cx="5547359" cy="197249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ext Placeholder 4"/>
          <p:cNvSpPr>
            <a:spLocks noGrp="1"/>
          </p:cNvSpPr>
          <p:nvPr>
            <p:ph type="body" sz="quarter" idx="14" hasCustomPrompt="1"/>
          </p:nvPr>
        </p:nvSpPr>
        <p:spPr>
          <a:xfrm>
            <a:off x="766766" y="5300775"/>
            <a:ext cx="4310335" cy="900000"/>
          </a:xfrm>
          <a:prstGeom prst="rect">
            <a:avLst/>
          </a:prstGeom>
        </p:spPr>
        <p:txBody>
          <a:bodyPr anchor="ctr"/>
          <a:lstStyle>
            <a:lvl1pPr marL="0" indent="0">
              <a:lnSpc>
                <a:spcPct val="90000"/>
              </a:lnSpc>
              <a:spcBef>
                <a:spcPts val="0"/>
              </a:spcBef>
              <a:spcAft>
                <a:spcPts val="0"/>
              </a:spcAft>
              <a:buNone/>
              <a:defRPr sz="2000">
                <a:solidFill>
                  <a:schemeClr val="tx2"/>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4" name="Title 1"/>
          <p:cNvSpPr>
            <a:spLocks noGrp="1"/>
          </p:cNvSpPr>
          <p:nvPr>
            <p:ph type="title" hasCustomPrompt="1"/>
          </p:nvPr>
        </p:nvSpPr>
        <p:spPr>
          <a:xfrm>
            <a:off x="5988051" y="452797"/>
            <a:ext cx="4662727" cy="1068028"/>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7" name="Text Placeholder 5"/>
          <p:cNvSpPr>
            <a:spLocks noGrp="1"/>
          </p:cNvSpPr>
          <p:nvPr>
            <p:ph type="body" sz="quarter" idx="17" hasCustomPrompt="1"/>
          </p:nvPr>
        </p:nvSpPr>
        <p:spPr>
          <a:xfrm>
            <a:off x="5988051" y="1736729"/>
            <a:ext cx="5437188" cy="4464049"/>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narrow pic + text">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a:xfrm>
            <a:off x="3071815" y="6330466"/>
            <a:ext cx="8780348" cy="527537"/>
          </a:xfrm>
        </p:spPr>
        <p:txBody>
          <a:bodyPr/>
          <a:lstStyle/>
          <a:p>
            <a:fld id="{0BC821A6-27CF-4DD9-B71F-D54722B3C180}" type="slidenum">
              <a:rPr lang="en-GB" smtClean="0"/>
            </a:fld>
            <a:r>
              <a:rPr lang="en-GB"/>
              <a:t> | © UPM</a:t>
            </a:r>
            <a:endParaRPr lang="en-GB" dirty="0"/>
          </a:p>
        </p:txBody>
      </p:sp>
      <p:sp>
        <p:nvSpPr>
          <p:cNvPr id="5" name="Picture Placeholder 4"/>
          <p:cNvSpPr>
            <a:spLocks noGrp="1"/>
          </p:cNvSpPr>
          <p:nvPr>
            <p:ph type="pic" sz="quarter" idx="13"/>
          </p:nvPr>
        </p:nvSpPr>
        <p:spPr>
          <a:xfrm>
            <a:off x="0" y="0"/>
            <a:ext cx="3071813" cy="6858000"/>
          </a:xfrm>
          <a:prstGeom prst="rect">
            <a:avLst/>
          </a:prstGeom>
        </p:spPr>
        <p:txBody>
          <a:bodyPr/>
          <a:lstStyle>
            <a:lvl1pPr marL="0" indent="0" algn="ctr">
              <a:buNone/>
              <a:defRPr/>
            </a:lvl1pPr>
          </a:lstStyle>
          <a:p>
            <a:pPr marL="0" marR="0" lvl="0" indent="0" algn="l"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US" altLang="zh-CN"/>
              <a:t>Click icon to add picture</a:t>
            </a:r>
            <a:endParaRPr lang="en-GB" dirty="0"/>
          </a:p>
        </p:txBody>
      </p:sp>
      <p:sp>
        <p:nvSpPr>
          <p:cNvPr id="8" name="Title 1"/>
          <p:cNvSpPr>
            <a:spLocks noGrp="1"/>
          </p:cNvSpPr>
          <p:nvPr>
            <p:ph type="title" hasCustomPrompt="1"/>
          </p:nvPr>
        </p:nvSpPr>
        <p:spPr>
          <a:xfrm>
            <a:off x="3463925" y="441325"/>
            <a:ext cx="7204075"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3" name="Text Placeholder 5"/>
          <p:cNvSpPr>
            <a:spLocks noGrp="1"/>
          </p:cNvSpPr>
          <p:nvPr>
            <p:ph type="body" sz="quarter" idx="17" hasCustomPrompt="1"/>
          </p:nvPr>
        </p:nvSpPr>
        <p:spPr>
          <a:xfrm>
            <a:off x="3463928" y="1932320"/>
            <a:ext cx="7961313" cy="4268457"/>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narrow pic + text Reliable">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3071815" y="6330466"/>
            <a:ext cx="8780348" cy="527537"/>
          </a:xfrm>
        </p:spPr>
        <p:txBody>
          <a:bodyPr/>
          <a:lstStyle/>
          <a:p>
            <a:fld id="{0BC821A6-27CF-4DD9-B71F-D54722B3C180}" type="slidenum">
              <a:rPr lang="en-GB" smtClean="0"/>
            </a:fld>
            <a:r>
              <a:rPr lang="en-GB"/>
              <a:t> | © UPM</a:t>
            </a:r>
            <a:endParaRPr lang="en-GB" dirty="0"/>
          </a:p>
        </p:txBody>
      </p:sp>
      <p:sp>
        <p:nvSpPr>
          <p:cNvPr id="6" name="Picture Placeholder 4"/>
          <p:cNvSpPr>
            <a:spLocks noGrp="1"/>
          </p:cNvSpPr>
          <p:nvPr>
            <p:ph type="pic" sz="quarter" idx="13"/>
          </p:nvPr>
        </p:nvSpPr>
        <p:spPr>
          <a:xfrm>
            <a:off x="0" y="4"/>
            <a:ext cx="3071813" cy="6200775"/>
          </a:xfrm>
          <a:prstGeom prst="rect">
            <a:avLst/>
          </a:prstGeom>
        </p:spPr>
        <p:txBody>
          <a:bodyPr/>
          <a:lstStyle>
            <a:lvl1pPr marL="0" indent="0">
              <a:buNone/>
              <a:defRPr/>
            </a:lvl1pPr>
          </a:lstStyle>
          <a:p>
            <a:pPr marL="0" marR="0" lvl="0" indent="0" algn="l"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US" altLang="zh-CN"/>
              <a:t>Click icon to add picture</a:t>
            </a:r>
            <a:endParaRPr lang="en-GB" dirty="0"/>
          </a:p>
        </p:txBody>
      </p:sp>
      <p:sp>
        <p:nvSpPr>
          <p:cNvPr id="2" name="Rectangle 1"/>
          <p:cNvSpPr/>
          <p:nvPr userDrawn="1"/>
        </p:nvSpPr>
        <p:spPr>
          <a:xfrm>
            <a:off x="0" y="6200775"/>
            <a:ext cx="3071813" cy="65722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itle 1"/>
          <p:cNvSpPr>
            <a:spLocks noGrp="1"/>
          </p:cNvSpPr>
          <p:nvPr>
            <p:ph type="title" hasCustomPrompt="1"/>
          </p:nvPr>
        </p:nvSpPr>
        <p:spPr>
          <a:xfrm>
            <a:off x="3463925" y="441325"/>
            <a:ext cx="7204075"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5" name="Text Placeholder 5"/>
          <p:cNvSpPr>
            <a:spLocks noGrp="1"/>
          </p:cNvSpPr>
          <p:nvPr>
            <p:ph type="body" sz="quarter" idx="17" hasCustomPrompt="1"/>
          </p:nvPr>
        </p:nvSpPr>
        <p:spPr>
          <a:xfrm>
            <a:off x="3463928" y="1932320"/>
            <a:ext cx="7961313" cy="4268457"/>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narrow pic + text Trust">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3071815" y="6330466"/>
            <a:ext cx="8780348" cy="527537"/>
          </a:xfrm>
        </p:spPr>
        <p:txBody>
          <a:bodyPr/>
          <a:lstStyle/>
          <a:p>
            <a:fld id="{0BC821A6-27CF-4DD9-B71F-D54722B3C180}" type="slidenum">
              <a:rPr lang="en-GB" smtClean="0"/>
            </a:fld>
            <a:r>
              <a:rPr lang="en-GB"/>
              <a:t> | © UPM</a:t>
            </a:r>
            <a:endParaRPr lang="en-GB" dirty="0"/>
          </a:p>
        </p:txBody>
      </p:sp>
      <p:sp>
        <p:nvSpPr>
          <p:cNvPr id="6" name="Picture Placeholder 4"/>
          <p:cNvSpPr>
            <a:spLocks noGrp="1"/>
          </p:cNvSpPr>
          <p:nvPr>
            <p:ph type="pic" sz="quarter" idx="13"/>
          </p:nvPr>
        </p:nvSpPr>
        <p:spPr>
          <a:xfrm>
            <a:off x="0" y="4"/>
            <a:ext cx="3071813" cy="6200775"/>
          </a:xfrm>
          <a:prstGeom prst="rect">
            <a:avLst/>
          </a:prstGeom>
        </p:spPr>
        <p:txBody>
          <a:bodyPr/>
          <a:lstStyle>
            <a:lvl1pPr marL="0" indent="0">
              <a:buNone/>
              <a:defRPr/>
            </a:lvl1pPr>
          </a:lstStyle>
          <a:p>
            <a:pPr marL="0" marR="0" lvl="0" indent="0" algn="l"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US" altLang="zh-CN"/>
              <a:t>Click icon to add picture</a:t>
            </a:r>
            <a:endParaRPr lang="en-GB" dirty="0"/>
          </a:p>
        </p:txBody>
      </p:sp>
      <p:sp>
        <p:nvSpPr>
          <p:cNvPr id="2" name="Rectangle 1"/>
          <p:cNvSpPr/>
          <p:nvPr userDrawn="1"/>
        </p:nvSpPr>
        <p:spPr>
          <a:xfrm>
            <a:off x="0" y="6200775"/>
            <a:ext cx="3071813" cy="6572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itle 1"/>
          <p:cNvSpPr>
            <a:spLocks noGrp="1"/>
          </p:cNvSpPr>
          <p:nvPr>
            <p:ph type="title" hasCustomPrompt="1"/>
          </p:nvPr>
        </p:nvSpPr>
        <p:spPr>
          <a:xfrm>
            <a:off x="3463925" y="441325"/>
            <a:ext cx="7204075"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8" name="Text Placeholder 5"/>
          <p:cNvSpPr>
            <a:spLocks noGrp="1"/>
          </p:cNvSpPr>
          <p:nvPr>
            <p:ph type="body" sz="quarter" idx="17" hasCustomPrompt="1"/>
          </p:nvPr>
        </p:nvSpPr>
        <p:spPr>
          <a:xfrm>
            <a:off x="3463928" y="1932320"/>
            <a:ext cx="7961313" cy="4268457"/>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narrow pic + text Renewable">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a:xfrm>
            <a:off x="3071815" y="6330466"/>
            <a:ext cx="8780348" cy="527537"/>
          </a:xfrm>
        </p:spPr>
        <p:txBody>
          <a:bodyPr/>
          <a:lstStyle/>
          <a:p>
            <a:fld id="{0BC821A6-27CF-4DD9-B71F-D54722B3C180}" type="slidenum">
              <a:rPr lang="en-GB" smtClean="0"/>
            </a:fld>
            <a:r>
              <a:rPr lang="en-GB"/>
              <a:t> | © UPM</a:t>
            </a:r>
            <a:endParaRPr lang="en-GB" dirty="0"/>
          </a:p>
        </p:txBody>
      </p:sp>
      <p:sp>
        <p:nvSpPr>
          <p:cNvPr id="6" name="Picture Placeholder 4"/>
          <p:cNvSpPr>
            <a:spLocks noGrp="1"/>
          </p:cNvSpPr>
          <p:nvPr>
            <p:ph type="pic" sz="quarter" idx="13"/>
          </p:nvPr>
        </p:nvSpPr>
        <p:spPr>
          <a:xfrm>
            <a:off x="0" y="4"/>
            <a:ext cx="3071813" cy="6200775"/>
          </a:xfrm>
          <a:prstGeom prst="rect">
            <a:avLst/>
          </a:prstGeom>
        </p:spPr>
        <p:txBody>
          <a:bodyPr/>
          <a:lstStyle>
            <a:lvl1pPr marL="0" indent="0">
              <a:buNone/>
              <a:defRPr/>
            </a:lvl1pPr>
          </a:lstStyle>
          <a:p>
            <a:pPr marL="0" marR="0" lvl="0" indent="0" algn="l"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US" altLang="zh-CN"/>
              <a:t>Click icon to add picture</a:t>
            </a:r>
            <a:endParaRPr lang="en-GB" dirty="0"/>
          </a:p>
        </p:txBody>
      </p:sp>
      <p:sp>
        <p:nvSpPr>
          <p:cNvPr id="2" name="Rectangle 1"/>
          <p:cNvSpPr/>
          <p:nvPr userDrawn="1"/>
        </p:nvSpPr>
        <p:spPr>
          <a:xfrm>
            <a:off x="0" y="6200775"/>
            <a:ext cx="3071813" cy="65722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itle 1"/>
          <p:cNvSpPr>
            <a:spLocks noGrp="1"/>
          </p:cNvSpPr>
          <p:nvPr>
            <p:ph type="title" hasCustomPrompt="1"/>
          </p:nvPr>
        </p:nvSpPr>
        <p:spPr>
          <a:xfrm>
            <a:off x="3463925" y="441325"/>
            <a:ext cx="7204075"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4" name="Text Placeholder 5"/>
          <p:cNvSpPr>
            <a:spLocks noGrp="1"/>
          </p:cNvSpPr>
          <p:nvPr>
            <p:ph type="body" sz="quarter" idx="17" hasCustomPrompt="1"/>
          </p:nvPr>
        </p:nvSpPr>
        <p:spPr>
          <a:xfrm>
            <a:off x="3463928" y="1932320"/>
            <a:ext cx="7961313" cy="4268457"/>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narrow pic + text Reliable">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3071815" y="6330466"/>
            <a:ext cx="8780348" cy="527537"/>
          </a:xfrm>
        </p:spPr>
        <p:txBody>
          <a:bodyPr/>
          <a:lstStyle/>
          <a:p>
            <a:fld id="{0BC821A6-27CF-4DD9-B71F-D54722B3C180}" type="slidenum">
              <a:rPr lang="en-GB" smtClean="0"/>
            </a:fld>
            <a:r>
              <a:rPr lang="en-GB"/>
              <a:t> | © UPM</a:t>
            </a:r>
            <a:endParaRPr lang="en-GB" dirty="0"/>
          </a:p>
        </p:txBody>
      </p:sp>
      <p:sp>
        <p:nvSpPr>
          <p:cNvPr id="6" name="Picture Placeholder 4"/>
          <p:cNvSpPr>
            <a:spLocks noGrp="1"/>
          </p:cNvSpPr>
          <p:nvPr>
            <p:ph type="pic" sz="quarter" idx="13"/>
          </p:nvPr>
        </p:nvSpPr>
        <p:spPr>
          <a:xfrm>
            <a:off x="0" y="4"/>
            <a:ext cx="3071813" cy="6200775"/>
          </a:xfrm>
          <a:prstGeom prst="rect">
            <a:avLst/>
          </a:prstGeom>
        </p:spPr>
        <p:txBody>
          <a:bodyPr/>
          <a:lstStyle>
            <a:lvl1pPr marL="0" indent="0">
              <a:buNone/>
              <a:defRPr/>
            </a:lvl1pPr>
          </a:lstStyle>
          <a:p>
            <a:pPr marL="0" marR="0" lvl="0" indent="0" algn="l"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US" altLang="zh-CN"/>
              <a:t>Click icon to add picture</a:t>
            </a:r>
            <a:endParaRPr lang="en-GB" dirty="0"/>
          </a:p>
        </p:txBody>
      </p:sp>
      <p:sp>
        <p:nvSpPr>
          <p:cNvPr id="2" name="Rectangle 1"/>
          <p:cNvSpPr/>
          <p:nvPr userDrawn="1"/>
        </p:nvSpPr>
        <p:spPr>
          <a:xfrm>
            <a:off x="0" y="6200775"/>
            <a:ext cx="3071813" cy="65722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itle 1"/>
          <p:cNvSpPr>
            <a:spLocks noGrp="1"/>
          </p:cNvSpPr>
          <p:nvPr>
            <p:ph type="title" hasCustomPrompt="1"/>
          </p:nvPr>
        </p:nvSpPr>
        <p:spPr>
          <a:xfrm>
            <a:off x="3463925" y="441325"/>
            <a:ext cx="7204075"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5" name="Text Placeholder 5"/>
          <p:cNvSpPr>
            <a:spLocks noGrp="1"/>
          </p:cNvSpPr>
          <p:nvPr>
            <p:ph type="body" sz="quarter" idx="17" hasCustomPrompt="1"/>
          </p:nvPr>
        </p:nvSpPr>
        <p:spPr>
          <a:xfrm>
            <a:off x="3463928" y="1932320"/>
            <a:ext cx="7961313" cy="4268457"/>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narrow pic + text Innovation">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a:xfrm>
            <a:off x="3071815" y="6330466"/>
            <a:ext cx="8780348" cy="527537"/>
          </a:xfrm>
        </p:spPr>
        <p:txBody>
          <a:bodyPr/>
          <a:lstStyle/>
          <a:p>
            <a:fld id="{0BC821A6-27CF-4DD9-B71F-D54722B3C180}" type="slidenum">
              <a:rPr lang="en-GB" smtClean="0"/>
            </a:fld>
            <a:r>
              <a:rPr lang="en-GB"/>
              <a:t> | © UPM</a:t>
            </a:r>
            <a:endParaRPr lang="en-GB" dirty="0"/>
          </a:p>
        </p:txBody>
      </p:sp>
      <p:sp>
        <p:nvSpPr>
          <p:cNvPr id="6" name="Picture Placeholder 4"/>
          <p:cNvSpPr>
            <a:spLocks noGrp="1"/>
          </p:cNvSpPr>
          <p:nvPr>
            <p:ph type="pic" sz="quarter" idx="13"/>
          </p:nvPr>
        </p:nvSpPr>
        <p:spPr>
          <a:xfrm>
            <a:off x="0" y="4"/>
            <a:ext cx="3071813" cy="6200775"/>
          </a:xfrm>
          <a:prstGeom prst="rect">
            <a:avLst/>
          </a:prstGeom>
        </p:spPr>
        <p:txBody>
          <a:bodyPr/>
          <a:lstStyle>
            <a:lvl1pPr marL="0" indent="0" algn="ctr">
              <a:buNone/>
              <a:defRPr/>
            </a:lvl1pPr>
          </a:lstStyle>
          <a:p>
            <a:pPr marL="0" marR="0" lvl="0" indent="0" algn="l"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US" altLang="zh-CN"/>
              <a:t>Click icon to add picture</a:t>
            </a:r>
            <a:endParaRPr lang="en-GB" dirty="0"/>
          </a:p>
        </p:txBody>
      </p:sp>
      <p:sp>
        <p:nvSpPr>
          <p:cNvPr id="2" name="Rectangle 1"/>
          <p:cNvSpPr/>
          <p:nvPr userDrawn="1"/>
        </p:nvSpPr>
        <p:spPr>
          <a:xfrm>
            <a:off x="0" y="6200775"/>
            <a:ext cx="3071813" cy="657224"/>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itle 1"/>
          <p:cNvSpPr>
            <a:spLocks noGrp="1"/>
          </p:cNvSpPr>
          <p:nvPr>
            <p:ph type="title" hasCustomPrompt="1"/>
          </p:nvPr>
        </p:nvSpPr>
        <p:spPr>
          <a:xfrm>
            <a:off x="3463925" y="441325"/>
            <a:ext cx="7204075"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4" name="Text Placeholder 5"/>
          <p:cNvSpPr>
            <a:spLocks noGrp="1"/>
          </p:cNvSpPr>
          <p:nvPr>
            <p:ph type="body" sz="quarter" idx="17" hasCustomPrompt="1"/>
          </p:nvPr>
        </p:nvSpPr>
        <p:spPr>
          <a:xfrm>
            <a:off x="3463928" y="1932320"/>
            <a:ext cx="7961313" cy="4268457"/>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narrow pic + text Reliable">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a:xfrm>
            <a:off x="3071815" y="6330466"/>
            <a:ext cx="8780348" cy="527537"/>
          </a:xfrm>
        </p:spPr>
        <p:txBody>
          <a:bodyPr/>
          <a:lstStyle/>
          <a:p>
            <a:fld id="{0BC821A6-27CF-4DD9-B71F-D54722B3C180}" type="slidenum">
              <a:rPr lang="en-GB" smtClean="0"/>
            </a:fld>
            <a:r>
              <a:rPr lang="en-GB"/>
              <a:t> | © UPM</a:t>
            </a:r>
            <a:endParaRPr lang="en-GB" dirty="0"/>
          </a:p>
        </p:txBody>
      </p:sp>
      <p:sp>
        <p:nvSpPr>
          <p:cNvPr id="6" name="Picture Placeholder 4"/>
          <p:cNvSpPr>
            <a:spLocks noGrp="1"/>
          </p:cNvSpPr>
          <p:nvPr>
            <p:ph type="pic" sz="quarter" idx="13"/>
          </p:nvPr>
        </p:nvSpPr>
        <p:spPr>
          <a:xfrm>
            <a:off x="0" y="4"/>
            <a:ext cx="3071813" cy="6200775"/>
          </a:xfrm>
          <a:prstGeom prst="rect">
            <a:avLst/>
          </a:prstGeom>
        </p:spPr>
        <p:txBody>
          <a:bodyPr/>
          <a:lstStyle>
            <a:lvl1pPr marL="0" indent="0">
              <a:buNone/>
              <a:defRPr/>
            </a:lvl1pPr>
          </a:lstStyle>
          <a:p>
            <a:pPr marL="0" marR="0" lvl="0" indent="0" algn="l"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US" altLang="zh-CN"/>
              <a:t>Click icon to add picture</a:t>
            </a:r>
            <a:endParaRPr lang="en-GB" dirty="0"/>
          </a:p>
        </p:txBody>
      </p:sp>
      <p:sp>
        <p:nvSpPr>
          <p:cNvPr id="2" name="Rectangle 1"/>
          <p:cNvSpPr/>
          <p:nvPr userDrawn="1"/>
        </p:nvSpPr>
        <p:spPr>
          <a:xfrm>
            <a:off x="0" y="6200775"/>
            <a:ext cx="3071813" cy="65722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itle 1"/>
          <p:cNvSpPr>
            <a:spLocks noGrp="1"/>
          </p:cNvSpPr>
          <p:nvPr>
            <p:ph type="title" hasCustomPrompt="1"/>
          </p:nvPr>
        </p:nvSpPr>
        <p:spPr>
          <a:xfrm>
            <a:off x="3463925" y="441325"/>
            <a:ext cx="7204075"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5" name="Text Placeholder 5"/>
          <p:cNvSpPr>
            <a:spLocks noGrp="1"/>
          </p:cNvSpPr>
          <p:nvPr>
            <p:ph type="body" sz="quarter" idx="17" hasCustomPrompt="1"/>
          </p:nvPr>
        </p:nvSpPr>
        <p:spPr>
          <a:xfrm>
            <a:off x="3463928" y="1932320"/>
            <a:ext cx="7961313" cy="4268457"/>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Title Slide 2 li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6765" y="2542104"/>
            <a:ext cx="9894091" cy="1783675"/>
          </a:xfrm>
        </p:spPr>
        <p:txBody>
          <a:bodyPr anchor="b"/>
          <a:lstStyle>
            <a:lvl1pPr>
              <a:lnSpc>
                <a:spcPct val="90000"/>
              </a:lnSpc>
              <a:defRPr sz="6000"/>
            </a:lvl1pPr>
          </a:lstStyle>
          <a:p>
            <a:r>
              <a:rPr lang="en-GB"/>
              <a:t>Title slide</a:t>
            </a:r>
            <a:br>
              <a:rPr lang="en-GB"/>
            </a:br>
            <a:r>
              <a:rPr lang="en-GB"/>
              <a:t>in two lines</a:t>
            </a:r>
            <a:endParaRPr lang="en-GB"/>
          </a:p>
        </p:txBody>
      </p:sp>
      <p:sp>
        <p:nvSpPr>
          <p:cNvPr id="5" name="Text Placeholder 4"/>
          <p:cNvSpPr>
            <a:spLocks noGrp="1"/>
          </p:cNvSpPr>
          <p:nvPr>
            <p:ph type="body" sz="quarter" idx="11" hasCustomPrompt="1"/>
          </p:nvPr>
        </p:nvSpPr>
        <p:spPr>
          <a:xfrm>
            <a:off x="766764" y="4427317"/>
            <a:ext cx="5329237" cy="298681"/>
          </a:xfrm>
        </p:spPr>
        <p:txBody>
          <a:bodyPr anchor="b"/>
          <a:lstStyle>
            <a:lvl1pPr marL="0" indent="0">
              <a:lnSpc>
                <a:spcPct val="100000"/>
              </a:lnSpc>
              <a:spcAft>
                <a:spcPts val="200"/>
              </a:spcAft>
              <a:buNone/>
              <a:defRPr sz="2000"/>
            </a:lvl1pPr>
          </a:lstStyle>
          <a:p>
            <a:pPr lvl="0"/>
            <a:r>
              <a:rPr lang="en-GB"/>
              <a:t>Name Surname, Event Name</a:t>
            </a:r>
            <a:endParaRPr lang="en-GB"/>
          </a:p>
        </p:txBody>
      </p:sp>
      <p:sp>
        <p:nvSpPr>
          <p:cNvPr id="6" name="Text Placeholder 4"/>
          <p:cNvSpPr>
            <a:spLocks noGrp="1"/>
          </p:cNvSpPr>
          <p:nvPr>
            <p:ph type="body" sz="quarter" idx="12" hasCustomPrompt="1"/>
          </p:nvPr>
        </p:nvSpPr>
        <p:spPr>
          <a:xfrm>
            <a:off x="766766" y="4827536"/>
            <a:ext cx="2666393" cy="298681"/>
          </a:xfrm>
        </p:spPr>
        <p:txBody>
          <a:bodyPr anchor="b"/>
          <a:lstStyle>
            <a:lvl1pPr marL="0" indent="0">
              <a:lnSpc>
                <a:spcPct val="100000"/>
              </a:lnSpc>
              <a:spcAft>
                <a:spcPts val="200"/>
              </a:spcAft>
              <a:buNone/>
              <a:defRPr sz="2000"/>
            </a:lvl1pPr>
          </a:lstStyle>
          <a:p>
            <a:pPr lvl="0"/>
            <a:r>
              <a:rPr lang="en-GB"/>
              <a:t>Date</a:t>
            </a:r>
            <a:endParaRPr lang="en-GB"/>
          </a:p>
        </p:txBody>
      </p:sp>
      <p:pic>
        <p:nvPicPr>
          <p:cNvPr id="7" name="Picture 6" descr="A green griffin with a black background&#10;&#10;Description automatically generated"/>
          <p:cNvPicPr>
            <a:picLocks noGrp="1" noRot="1" noMove="1" noResize="1" noEditPoints="1" noAdjustHandles="1" noChangeArrowheads="1" noChangeShapeType="1" noCrop="1"/>
          </p:cNvPicPr>
          <p:nvPr userDrawn="1"/>
        </p:nvPicPr>
        <p:blipFill rotWithShape="1">
          <a:blip r:embed="rId2"/>
          <a:srcRect t="-1396" r="311" b="-1"/>
          <a:stretch>
            <a:fillRect/>
          </a:stretch>
        </p:blipFill>
        <p:spPr>
          <a:xfrm>
            <a:off x="10662515" y="-2455"/>
            <a:ext cx="1520776" cy="1722936"/>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picture + text">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66765" y="1837192"/>
            <a:ext cx="4780595" cy="4363585"/>
          </a:xfrm>
          <a:prstGeom prst="rect">
            <a:avLst/>
          </a:prstGeom>
        </p:spPr>
        <p:txBody>
          <a:bodyPr/>
          <a:lstStyle>
            <a:lvl1pPr marL="0" indent="0" algn="ctr">
              <a:buNone/>
              <a:defRPr sz="2000"/>
            </a:lvl1pPr>
          </a:lstStyle>
          <a:p>
            <a:pPr marL="0" marR="0" lvl="0" indent="0" algn="ctr"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US" altLang="zh-CN"/>
              <a:t>Click icon to add picture</a:t>
            </a:r>
            <a:endParaRPr lang="en-GB" dirty="0"/>
          </a:p>
        </p:txBody>
      </p:sp>
      <p:sp>
        <p:nvSpPr>
          <p:cNvPr id="6" name="Text Placeholder 4"/>
          <p:cNvSpPr>
            <a:spLocks noGrp="1"/>
          </p:cNvSpPr>
          <p:nvPr>
            <p:ph type="body" sz="quarter" idx="14" hasCustomPrompt="1"/>
          </p:nvPr>
        </p:nvSpPr>
        <p:spPr>
          <a:xfrm>
            <a:off x="5922821" y="1837189"/>
            <a:ext cx="5502419" cy="900000"/>
          </a:xfrm>
          <a:prstGeom prst="rect">
            <a:avLst/>
          </a:prstGeom>
        </p:spPr>
        <p:txBody>
          <a:bodyPr anchor="ctr"/>
          <a:lstStyle>
            <a:lvl1pPr marL="0" indent="0">
              <a:lnSpc>
                <a:spcPct val="90000"/>
              </a:lnSpc>
              <a:spcBef>
                <a:spcPts val="0"/>
              </a:spcBef>
              <a:spcAft>
                <a:spcPts val="0"/>
              </a:spcAft>
              <a:buNone/>
              <a:defRPr sz="2000">
                <a:solidFill>
                  <a:schemeClr val="accent1"/>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2" name="Slide Number Placeholder 1"/>
          <p:cNvSpPr>
            <a:spLocks noGrp="1"/>
          </p:cNvSpPr>
          <p:nvPr>
            <p:ph type="sldNum" sz="quarter" idx="15"/>
          </p:nvPr>
        </p:nvSpPr>
        <p:spPr/>
        <p:txBody>
          <a:bodyPr/>
          <a:lstStyle/>
          <a:p>
            <a:fld id="{0BC821A6-27CF-4DD9-B71F-D54722B3C180}" type="slidenum">
              <a:rPr lang="en-GB" smtClean="0"/>
            </a:fld>
            <a:r>
              <a:rPr lang="en-GB"/>
              <a:t> | © UPM</a:t>
            </a:r>
            <a:endParaRPr lang="en-GB" dirty="0"/>
          </a:p>
        </p:txBody>
      </p:sp>
      <p:sp>
        <p:nvSpPr>
          <p:cNvPr id="3" name="Text Placeholder 6"/>
          <p:cNvSpPr>
            <a:spLocks noGrp="1"/>
          </p:cNvSpPr>
          <p:nvPr>
            <p:ph type="body" sz="quarter" idx="17" hasCustomPrompt="1"/>
          </p:nvPr>
        </p:nvSpPr>
        <p:spPr>
          <a:xfrm>
            <a:off x="5922821" y="2976117"/>
            <a:ext cx="5502419" cy="3224661"/>
          </a:xfrm>
        </p:spPr>
        <p:txBody>
          <a:bodyPr/>
          <a:lstStyle>
            <a:lvl1pPr marL="0" indent="0">
              <a:buNone/>
              <a:defRPr/>
            </a:lvl1pPr>
          </a:lstStyle>
          <a:p>
            <a:pPr lvl="0"/>
            <a:r>
              <a:rPr lang="en-GB" dirty="0"/>
              <a:t>Text</a:t>
            </a:r>
            <a:endParaRPr lang="en-GB" dirty="0"/>
          </a:p>
        </p:txBody>
      </p:sp>
      <p:sp>
        <p:nvSpPr>
          <p:cNvPr id="8"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2 pictures + text">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766761" y="1837193"/>
            <a:ext cx="4780595" cy="2180335"/>
          </a:xfrm>
          <a:prstGeom prst="rect">
            <a:avLst/>
          </a:prstGeom>
        </p:spPr>
        <p:txBody>
          <a:bodyPr/>
          <a:lstStyle>
            <a:lvl1pPr marL="0" indent="0" algn="ctr">
              <a:buNone/>
              <a:defRPr sz="1600"/>
            </a:lvl1pPr>
          </a:lstStyle>
          <a:p>
            <a:pPr marL="0" marR="0" lvl="0" indent="0" algn="l"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US" altLang="zh-CN"/>
              <a:t>Click icon to add picture</a:t>
            </a:r>
            <a:endParaRPr lang="en-GB" dirty="0"/>
          </a:p>
        </p:txBody>
      </p:sp>
      <p:sp>
        <p:nvSpPr>
          <p:cNvPr id="8" name="Picture Placeholder 4"/>
          <p:cNvSpPr>
            <a:spLocks noGrp="1"/>
          </p:cNvSpPr>
          <p:nvPr>
            <p:ph type="pic" sz="quarter" idx="14"/>
          </p:nvPr>
        </p:nvSpPr>
        <p:spPr>
          <a:xfrm>
            <a:off x="766761" y="4017528"/>
            <a:ext cx="4780595" cy="2183251"/>
          </a:xfrm>
          <a:prstGeom prst="rect">
            <a:avLst/>
          </a:prstGeom>
        </p:spPr>
        <p:txBody>
          <a:bodyPr/>
          <a:lstStyle>
            <a:lvl1pPr marL="0" indent="0">
              <a:buNone/>
              <a:defRPr sz="1600"/>
            </a:lvl1pPr>
          </a:lstStyle>
          <a:p>
            <a:pPr marL="0" marR="0" lvl="0" indent="0" algn="l"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US" altLang="zh-CN"/>
              <a:t>Click icon to add picture</a:t>
            </a:r>
            <a:endParaRPr lang="en-GB" dirty="0"/>
          </a:p>
        </p:txBody>
      </p:sp>
      <p:sp>
        <p:nvSpPr>
          <p:cNvPr id="2" name="Slide Number Placeholder 1"/>
          <p:cNvSpPr>
            <a:spLocks noGrp="1"/>
          </p:cNvSpPr>
          <p:nvPr>
            <p:ph type="sldNum" sz="quarter" idx="16"/>
          </p:nvPr>
        </p:nvSpPr>
        <p:spPr/>
        <p:txBody>
          <a:bodyPr/>
          <a:lstStyle/>
          <a:p>
            <a:fld id="{0BC821A6-27CF-4DD9-B71F-D54722B3C180}" type="slidenum">
              <a:rPr lang="en-GB" smtClean="0"/>
            </a:fld>
            <a:r>
              <a:rPr lang="en-GB"/>
              <a:t> | © UPM</a:t>
            </a:r>
            <a:endParaRPr lang="en-GB" dirty="0"/>
          </a:p>
        </p:txBody>
      </p:sp>
      <p:sp>
        <p:nvSpPr>
          <p:cNvPr id="10" name="Text Placeholder 4"/>
          <p:cNvSpPr>
            <a:spLocks noGrp="1"/>
          </p:cNvSpPr>
          <p:nvPr>
            <p:ph type="body" sz="quarter" idx="17" hasCustomPrompt="1"/>
          </p:nvPr>
        </p:nvSpPr>
        <p:spPr>
          <a:xfrm>
            <a:off x="5922821" y="1837189"/>
            <a:ext cx="5502419" cy="900000"/>
          </a:xfrm>
          <a:prstGeom prst="rect">
            <a:avLst/>
          </a:prstGeom>
        </p:spPr>
        <p:txBody>
          <a:bodyPr anchor="ctr"/>
          <a:lstStyle>
            <a:lvl1pPr marL="0" indent="0">
              <a:lnSpc>
                <a:spcPct val="90000"/>
              </a:lnSpc>
              <a:spcBef>
                <a:spcPts val="0"/>
              </a:spcBef>
              <a:spcAft>
                <a:spcPts val="0"/>
              </a:spcAft>
              <a:buNone/>
              <a:defRPr sz="2000">
                <a:solidFill>
                  <a:schemeClr val="accent1"/>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11" name="Text Placeholder 6"/>
          <p:cNvSpPr>
            <a:spLocks noGrp="1"/>
          </p:cNvSpPr>
          <p:nvPr>
            <p:ph type="body" sz="quarter" idx="18" hasCustomPrompt="1"/>
          </p:nvPr>
        </p:nvSpPr>
        <p:spPr>
          <a:xfrm>
            <a:off x="5922821" y="2976113"/>
            <a:ext cx="5502419" cy="3224662"/>
          </a:xfrm>
        </p:spPr>
        <p:txBody>
          <a:bodyPr/>
          <a:lstStyle>
            <a:lvl1pPr marL="0" indent="0">
              <a:buNone/>
              <a:defRPr/>
            </a:lvl1pPr>
          </a:lstStyle>
          <a:p>
            <a:pPr lvl="0"/>
            <a:r>
              <a:rPr lang="en-GB" dirty="0"/>
              <a:t>Text</a:t>
            </a:r>
            <a:endParaRPr lang="en-GB" dirty="0"/>
          </a:p>
        </p:txBody>
      </p:sp>
      <p:sp>
        <p:nvSpPr>
          <p:cNvPr id="12"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3 pictures + tex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767887" y="1837189"/>
            <a:ext cx="2230751" cy="2181138"/>
          </a:xfrm>
          <a:prstGeom prst="rect">
            <a:avLst/>
          </a:prstGeom>
          <a:ln>
            <a:noFill/>
          </a:ln>
        </p:spPr>
        <p:txBody>
          <a:bodyPr/>
          <a:lstStyle>
            <a:lvl1pPr marL="0" indent="0" algn="ctr">
              <a:buNone/>
              <a:defRPr sz="1600"/>
            </a:lvl1pPr>
          </a:lstStyle>
          <a:p>
            <a:pPr marL="0" marR="0" lvl="0" indent="0" algn="ctr" defTabSz="914400" rtl="0" eaLnBrk="1" fontAlgn="auto" latinLnBrk="0" hangingPunct="1">
              <a:lnSpc>
                <a:spcPct val="100000"/>
              </a:lnSpc>
              <a:spcBef>
                <a:spcPts val="0"/>
              </a:spcBef>
              <a:spcAft>
                <a:spcPts val="600"/>
              </a:spcAft>
              <a:buClr>
                <a:schemeClr val="accent1"/>
              </a:buClr>
              <a:buSzPct val="120000"/>
              <a:buFont typeface="Arial" panose="020B0604020202020204" pitchFamily="34" charset="0"/>
              <a:buNone/>
              <a:defRPr/>
            </a:pPr>
            <a:r>
              <a:rPr lang="en-GB" dirty="0"/>
              <a:t>Click icon </a:t>
            </a:r>
            <a:br>
              <a:rPr lang="en-GB" dirty="0"/>
            </a:br>
            <a:r>
              <a:rPr lang="en-GB" dirty="0"/>
              <a:t>to add picture</a:t>
            </a:r>
            <a:endParaRPr lang="en-GB" dirty="0"/>
          </a:p>
        </p:txBody>
      </p:sp>
      <p:sp>
        <p:nvSpPr>
          <p:cNvPr id="8" name="Picture Placeholder 4"/>
          <p:cNvSpPr>
            <a:spLocks noGrp="1"/>
          </p:cNvSpPr>
          <p:nvPr>
            <p:ph type="pic" sz="quarter" idx="15" hasCustomPrompt="1"/>
          </p:nvPr>
        </p:nvSpPr>
        <p:spPr>
          <a:xfrm>
            <a:off x="3000672" y="1837189"/>
            <a:ext cx="2546685" cy="4363586"/>
          </a:xfrm>
          <a:prstGeom prst="rect">
            <a:avLst/>
          </a:prstGeom>
          <a:ln>
            <a:noFill/>
          </a:ln>
        </p:spPr>
        <p:txBody>
          <a:bodyPr/>
          <a:lstStyle>
            <a:lvl1pPr marL="0" indent="0" algn="ctr">
              <a:buNone/>
              <a:defRPr sz="1600"/>
            </a:lvl1pPr>
          </a:lstStyle>
          <a:p>
            <a:r>
              <a:rPr lang="en-GB" dirty="0"/>
              <a:t>Click icon </a:t>
            </a:r>
            <a:br>
              <a:rPr lang="en-GB" dirty="0"/>
            </a:br>
            <a:r>
              <a:rPr lang="en-GB" dirty="0"/>
              <a:t>to add picture</a:t>
            </a:r>
            <a:endParaRPr lang="en-GB" dirty="0"/>
          </a:p>
        </p:txBody>
      </p:sp>
      <p:sp>
        <p:nvSpPr>
          <p:cNvPr id="9" name="Picture Placeholder 4"/>
          <p:cNvSpPr>
            <a:spLocks noGrp="1"/>
          </p:cNvSpPr>
          <p:nvPr>
            <p:ph type="pic" sz="quarter" idx="16" hasCustomPrompt="1"/>
          </p:nvPr>
        </p:nvSpPr>
        <p:spPr>
          <a:xfrm>
            <a:off x="767887" y="4018331"/>
            <a:ext cx="2230751" cy="2182447"/>
          </a:xfrm>
          <a:prstGeom prst="rect">
            <a:avLst/>
          </a:prstGeom>
          <a:ln>
            <a:noFill/>
          </a:ln>
        </p:spPr>
        <p:txBody>
          <a:bodyPr/>
          <a:lstStyle>
            <a:lvl1pPr marL="0" indent="0" algn="ctr">
              <a:buNone/>
              <a:defRPr sz="1600"/>
            </a:lvl1pPr>
          </a:lstStyle>
          <a:p>
            <a:r>
              <a:rPr lang="en-GB" dirty="0"/>
              <a:t>Click icon </a:t>
            </a:r>
            <a:br>
              <a:rPr lang="en-GB" dirty="0"/>
            </a:br>
            <a:r>
              <a:rPr lang="en-GB" dirty="0"/>
              <a:t>to add picture</a:t>
            </a:r>
            <a:endParaRPr lang="en-GB" dirty="0"/>
          </a:p>
        </p:txBody>
      </p:sp>
      <p:sp>
        <p:nvSpPr>
          <p:cNvPr id="2" name="Slide Number Placeholder 1"/>
          <p:cNvSpPr>
            <a:spLocks noGrp="1"/>
          </p:cNvSpPr>
          <p:nvPr>
            <p:ph type="sldNum" sz="quarter" idx="18"/>
          </p:nvPr>
        </p:nvSpPr>
        <p:spPr/>
        <p:txBody>
          <a:bodyPr/>
          <a:lstStyle/>
          <a:p>
            <a:fld id="{0BC821A6-27CF-4DD9-B71F-D54722B3C180}" type="slidenum">
              <a:rPr lang="en-GB" smtClean="0"/>
            </a:fld>
            <a:r>
              <a:rPr lang="en-GB"/>
              <a:t> | © UPM</a:t>
            </a:r>
            <a:endParaRPr lang="en-GB" dirty="0"/>
          </a:p>
        </p:txBody>
      </p:sp>
      <p:sp>
        <p:nvSpPr>
          <p:cNvPr id="7" name="Text Placeholder 4"/>
          <p:cNvSpPr>
            <a:spLocks noGrp="1"/>
          </p:cNvSpPr>
          <p:nvPr>
            <p:ph type="body" sz="quarter" idx="17" hasCustomPrompt="1"/>
          </p:nvPr>
        </p:nvSpPr>
        <p:spPr>
          <a:xfrm>
            <a:off x="5922821" y="1837189"/>
            <a:ext cx="5502419" cy="900000"/>
          </a:xfrm>
          <a:prstGeom prst="rect">
            <a:avLst/>
          </a:prstGeom>
        </p:spPr>
        <p:txBody>
          <a:bodyPr anchor="ctr"/>
          <a:lstStyle>
            <a:lvl1pPr marL="0" indent="0">
              <a:lnSpc>
                <a:spcPct val="90000"/>
              </a:lnSpc>
              <a:spcBef>
                <a:spcPts val="0"/>
              </a:spcBef>
              <a:spcAft>
                <a:spcPts val="0"/>
              </a:spcAft>
              <a:buNone/>
              <a:defRPr sz="2000">
                <a:solidFill>
                  <a:schemeClr val="accent1"/>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12" name="Text Placeholder 6"/>
          <p:cNvSpPr>
            <a:spLocks noGrp="1"/>
          </p:cNvSpPr>
          <p:nvPr>
            <p:ph type="body" sz="quarter" idx="19" hasCustomPrompt="1"/>
          </p:nvPr>
        </p:nvSpPr>
        <p:spPr>
          <a:xfrm>
            <a:off x="5922821" y="2976113"/>
            <a:ext cx="5502419" cy="3224662"/>
          </a:xfrm>
        </p:spPr>
        <p:txBody>
          <a:bodyPr/>
          <a:lstStyle>
            <a:lvl1pPr marL="0" indent="0">
              <a:buNone/>
              <a:defRPr/>
            </a:lvl1pPr>
          </a:lstStyle>
          <a:p>
            <a:pPr lvl="0"/>
            <a:r>
              <a:rPr lang="en-GB" dirty="0"/>
              <a:t>Text</a:t>
            </a:r>
            <a:endParaRPr lang="en-GB" dirty="0"/>
          </a:p>
        </p:txBody>
      </p:sp>
      <p:sp>
        <p:nvSpPr>
          <p:cNvPr id="13"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ic + subtitle + text">
    <p:spTree>
      <p:nvGrpSpPr>
        <p:cNvPr id="1" name=""/>
        <p:cNvGrpSpPr/>
        <p:nvPr/>
      </p:nvGrpSpPr>
      <p:grpSpPr>
        <a:xfrm>
          <a:off x="0" y="0"/>
          <a:ext cx="0" cy="0"/>
          <a:chOff x="0" y="0"/>
          <a:chExt cx="0" cy="0"/>
        </a:xfrm>
      </p:grpSpPr>
      <p:sp>
        <p:nvSpPr>
          <p:cNvPr id="10" name="Text Placeholder 2"/>
          <p:cNvSpPr>
            <a:spLocks noGrp="1"/>
          </p:cNvSpPr>
          <p:nvPr>
            <p:ph idx="15" hasCustomPrompt="1"/>
          </p:nvPr>
        </p:nvSpPr>
        <p:spPr>
          <a:xfrm>
            <a:off x="7069239" y="1835958"/>
            <a:ext cx="4356000" cy="4356000"/>
          </a:xfrm>
          <a:prstGeom prst="rect">
            <a:avLst/>
          </a:prstGeom>
        </p:spPr>
        <p:txBody>
          <a:bodyPr vert="horz" lIns="0" tIns="0" rIns="0" bIns="0" rtlCol="0">
            <a:noAutofit/>
          </a:bodyPr>
          <a:lstStyle>
            <a:lvl1pPr marL="0" indent="0" algn="ctr">
              <a:buNone/>
              <a:defRPr sz="2000"/>
            </a:lvl1pPr>
          </a:lstStyle>
          <a:p>
            <a:pPr lvl="0"/>
            <a:r>
              <a:rPr lang="en-US" noProof="0" dirty="0"/>
              <a:t>Click icon to add table or chart</a:t>
            </a:r>
            <a:endParaRPr lang="en-US" noProof="0" dirty="0"/>
          </a:p>
        </p:txBody>
      </p:sp>
      <p:sp>
        <p:nvSpPr>
          <p:cNvPr id="2" name="Slide Number Placeholder 1"/>
          <p:cNvSpPr>
            <a:spLocks noGrp="1"/>
          </p:cNvSpPr>
          <p:nvPr>
            <p:ph type="sldNum" sz="quarter" idx="18"/>
          </p:nvPr>
        </p:nvSpPr>
        <p:spPr/>
        <p:txBody>
          <a:bodyPr/>
          <a:lstStyle/>
          <a:p>
            <a:fld id="{0BC821A6-27CF-4DD9-B71F-D54722B3C180}" type="slidenum">
              <a:rPr lang="en-GB" smtClean="0"/>
            </a:fld>
            <a:r>
              <a:rPr lang="en-GB"/>
              <a:t> | © UPM</a:t>
            </a:r>
            <a:endParaRPr lang="en-GB" dirty="0"/>
          </a:p>
        </p:txBody>
      </p:sp>
      <p:sp>
        <p:nvSpPr>
          <p:cNvPr id="3" name="Text Placeholder 4"/>
          <p:cNvSpPr>
            <a:spLocks noGrp="1"/>
          </p:cNvSpPr>
          <p:nvPr>
            <p:ph type="body" sz="quarter" idx="17" hasCustomPrompt="1"/>
          </p:nvPr>
        </p:nvSpPr>
        <p:spPr>
          <a:xfrm>
            <a:off x="766761" y="1835958"/>
            <a:ext cx="5961843" cy="900000"/>
          </a:xfrm>
          <a:prstGeom prst="rect">
            <a:avLst/>
          </a:prstGeom>
        </p:spPr>
        <p:txBody>
          <a:bodyPr anchor="ctr"/>
          <a:lstStyle>
            <a:lvl1pPr marL="0" indent="0">
              <a:lnSpc>
                <a:spcPct val="90000"/>
              </a:lnSpc>
              <a:spcBef>
                <a:spcPts val="0"/>
              </a:spcBef>
              <a:spcAft>
                <a:spcPts val="0"/>
              </a:spcAft>
              <a:buNone/>
              <a:defRPr sz="2000">
                <a:solidFill>
                  <a:schemeClr val="accent1"/>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4" name="Text Placeholder 6"/>
          <p:cNvSpPr>
            <a:spLocks noGrp="1"/>
          </p:cNvSpPr>
          <p:nvPr>
            <p:ph type="body" sz="quarter" idx="19" hasCustomPrompt="1"/>
          </p:nvPr>
        </p:nvSpPr>
        <p:spPr>
          <a:xfrm>
            <a:off x="766761" y="2974882"/>
            <a:ext cx="5961843" cy="3224662"/>
          </a:xfrm>
        </p:spPr>
        <p:txBody>
          <a:bodyPr/>
          <a:lstStyle>
            <a:lvl1pPr marL="0" indent="0">
              <a:buNone/>
              <a:defRPr/>
            </a:lvl1pPr>
          </a:lstStyle>
          <a:p>
            <a:pPr lvl="0"/>
            <a:r>
              <a:rPr lang="en-GB" dirty="0"/>
              <a:t>Text</a:t>
            </a:r>
            <a:endParaRPr lang="en-GB" dirty="0"/>
          </a:p>
        </p:txBody>
      </p:sp>
      <p:sp>
        <p:nvSpPr>
          <p:cNvPr id="7"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ubtitle + tex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766765" y="1745511"/>
            <a:ext cx="10658475" cy="307737"/>
          </a:xfrm>
          <a:prstGeom prst="rect">
            <a:avLst/>
          </a:prstGeom>
        </p:spPr>
        <p:txBody>
          <a:bodyPr anchor="ctr"/>
          <a:lstStyle>
            <a:lvl1pPr marL="0" indent="0">
              <a:lnSpc>
                <a:spcPct val="90000"/>
              </a:lnSpc>
              <a:spcBef>
                <a:spcPts val="0"/>
              </a:spcBef>
              <a:spcAft>
                <a:spcPts val="0"/>
              </a:spcAft>
              <a:buNone/>
              <a:defRPr sz="2200">
                <a:solidFill>
                  <a:schemeClr val="accent1"/>
                </a:solidFill>
                <a:latin typeface="+mj-lt"/>
              </a:defRPr>
            </a:lvl1pPr>
          </a:lstStyle>
          <a:p>
            <a:pPr lvl="0"/>
            <a:r>
              <a:rPr lang="en-GB" dirty="0"/>
              <a:t>Subtitle or introduction in one line</a:t>
            </a:r>
            <a:endParaRPr lang="en-GB" dirty="0"/>
          </a:p>
        </p:txBody>
      </p:sp>
      <p:sp>
        <p:nvSpPr>
          <p:cNvPr id="2" name="Slide Number Placeholder 1"/>
          <p:cNvSpPr>
            <a:spLocks noGrp="1"/>
          </p:cNvSpPr>
          <p:nvPr>
            <p:ph type="sldNum" sz="quarter" idx="20"/>
          </p:nvPr>
        </p:nvSpPr>
        <p:spPr/>
        <p:txBody>
          <a:bodyPr/>
          <a:lstStyle/>
          <a:p>
            <a:fld id="{0BC821A6-27CF-4DD9-B71F-D54722B3C180}" type="slidenum">
              <a:rPr lang="en-GB" smtClean="0"/>
            </a:fld>
            <a:r>
              <a:rPr lang="en-GB"/>
              <a:t> | © UPM</a:t>
            </a:r>
            <a:endParaRPr lang="en-GB" dirty="0"/>
          </a:p>
        </p:txBody>
      </p:sp>
      <p:sp>
        <p:nvSpPr>
          <p:cNvPr id="6"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3" name="Content Placeholder 8"/>
          <p:cNvSpPr>
            <a:spLocks noGrp="1"/>
          </p:cNvSpPr>
          <p:nvPr>
            <p:ph sz="quarter" idx="16" hasCustomPrompt="1"/>
          </p:nvPr>
        </p:nvSpPr>
        <p:spPr>
          <a:xfrm>
            <a:off x="6203951" y="2277929"/>
            <a:ext cx="5221288" cy="3922849"/>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
        <p:nvSpPr>
          <p:cNvPr id="8" name="Content Placeholder 8"/>
          <p:cNvSpPr>
            <a:spLocks noGrp="1"/>
          </p:cNvSpPr>
          <p:nvPr>
            <p:ph sz="quarter" idx="21" hasCustomPrompt="1"/>
          </p:nvPr>
        </p:nvSpPr>
        <p:spPr>
          <a:xfrm>
            <a:off x="766763" y="2277930"/>
            <a:ext cx="5221288" cy="3922849"/>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chart Reliable">
    <p:spTree>
      <p:nvGrpSpPr>
        <p:cNvPr id="1" name=""/>
        <p:cNvGrpSpPr/>
        <p:nvPr/>
      </p:nvGrpSpPr>
      <p:grpSpPr>
        <a:xfrm>
          <a:off x="0" y="0"/>
          <a:ext cx="0" cy="0"/>
          <a:chOff x="0" y="0"/>
          <a:chExt cx="0" cy="0"/>
        </a:xfrm>
      </p:grpSpPr>
      <p:sp>
        <p:nvSpPr>
          <p:cNvPr id="4" name="Rectangle 3"/>
          <p:cNvSpPr/>
          <p:nvPr userDrawn="1"/>
        </p:nvSpPr>
        <p:spPr>
          <a:xfrm>
            <a:off x="0" y="-14739"/>
            <a:ext cx="6096000"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800" dirty="0">
              <a:solidFill>
                <a:schemeClr val="bg2"/>
              </a:solidFill>
            </a:endParaRPr>
          </a:p>
        </p:txBody>
      </p:sp>
      <p:sp>
        <p:nvSpPr>
          <p:cNvPr id="10" name="Text Placeholder 4"/>
          <p:cNvSpPr>
            <a:spLocks noGrp="1"/>
          </p:cNvSpPr>
          <p:nvPr>
            <p:ph type="body" sz="quarter" idx="17" hasCustomPrompt="1"/>
          </p:nvPr>
        </p:nvSpPr>
        <p:spPr>
          <a:xfrm>
            <a:off x="766764" y="1835958"/>
            <a:ext cx="4968875" cy="900000"/>
          </a:xfrm>
          <a:prstGeom prst="rect">
            <a:avLst/>
          </a:prstGeom>
        </p:spPr>
        <p:txBody>
          <a:bodyPr anchor="ctr"/>
          <a:lstStyle>
            <a:lvl1pPr marL="0" indent="0">
              <a:lnSpc>
                <a:spcPct val="90000"/>
              </a:lnSpc>
              <a:spcBef>
                <a:spcPts val="0"/>
              </a:spcBef>
              <a:spcAft>
                <a:spcPts val="0"/>
              </a:spcAft>
              <a:buNone/>
              <a:defRPr sz="2000">
                <a:solidFill>
                  <a:srgbClr val="F6F6E9"/>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11" name="Text Placeholder 2"/>
          <p:cNvSpPr>
            <a:spLocks noGrp="1"/>
          </p:cNvSpPr>
          <p:nvPr>
            <p:ph idx="15" hasCustomPrompt="1"/>
          </p:nvPr>
        </p:nvSpPr>
        <p:spPr>
          <a:xfrm>
            <a:off x="6456363" y="1835958"/>
            <a:ext cx="4968876" cy="4356118"/>
          </a:xfrm>
          <a:prstGeom prst="rect">
            <a:avLst/>
          </a:prstGeom>
        </p:spPr>
        <p:txBody>
          <a:bodyPr vert="horz" lIns="0" tIns="0" rIns="0" bIns="0" rtlCol="0">
            <a:noAutofit/>
          </a:bodyPr>
          <a:lstStyle>
            <a:lvl1pPr marL="0" indent="0" algn="ctr">
              <a:buNone/>
              <a:defRPr sz="2000"/>
            </a:lvl1pPr>
          </a:lstStyle>
          <a:p>
            <a:pPr lvl="0"/>
            <a:r>
              <a:rPr lang="en-US" noProof="0" dirty="0"/>
              <a:t>Click icon to add table or chart</a:t>
            </a:r>
            <a:endParaRPr lang="en-US" noProof="0" dirty="0"/>
          </a:p>
        </p:txBody>
      </p:sp>
      <p:sp>
        <p:nvSpPr>
          <p:cNvPr id="3" name="Slide Number Placeholder 2"/>
          <p:cNvSpPr>
            <a:spLocks noGrp="1"/>
          </p:cNvSpPr>
          <p:nvPr>
            <p:ph type="sldNum" sz="quarter" idx="18"/>
          </p:nvPr>
        </p:nvSpPr>
        <p:spPr>
          <a:xfrm>
            <a:off x="6096002" y="6330466"/>
            <a:ext cx="5756161" cy="527537"/>
          </a:xfrm>
        </p:spPr>
        <p:txBody>
          <a:bodyPr/>
          <a:lstStyle/>
          <a:p>
            <a:fld id="{0BC821A6-27CF-4DD9-B71F-D54722B3C180}" type="slidenum">
              <a:rPr lang="en-GB" smtClean="0"/>
            </a:fld>
            <a:r>
              <a:rPr lang="en-GB"/>
              <a:t> | © UPM</a:t>
            </a:r>
            <a:endParaRPr lang="en-GB" dirty="0"/>
          </a:p>
        </p:txBody>
      </p:sp>
      <p:sp>
        <p:nvSpPr>
          <p:cNvPr id="2" name="Text Placeholder 6"/>
          <p:cNvSpPr>
            <a:spLocks noGrp="1"/>
          </p:cNvSpPr>
          <p:nvPr>
            <p:ph type="body" sz="quarter" idx="19" hasCustomPrompt="1"/>
          </p:nvPr>
        </p:nvSpPr>
        <p:spPr>
          <a:xfrm>
            <a:off x="766765" y="3051094"/>
            <a:ext cx="4968875" cy="3149685"/>
          </a:xfrm>
        </p:spPr>
        <p:txBody>
          <a:bodyPr/>
          <a:lstStyle>
            <a:lvl1pPr marL="0" indent="0">
              <a:buNone/>
              <a:defRPr>
                <a:solidFill>
                  <a:srgbClr val="F6F6E9"/>
                </a:solidFill>
              </a:defRPr>
            </a:lvl1pPr>
          </a:lstStyle>
          <a:p>
            <a:pPr lvl="0"/>
            <a:r>
              <a:rPr lang="en-GB" dirty="0"/>
              <a:t>Text</a:t>
            </a:r>
            <a:endParaRPr lang="en-GB" dirty="0"/>
          </a:p>
        </p:txBody>
      </p:sp>
      <p:sp>
        <p:nvSpPr>
          <p:cNvPr id="5" name="Title 1"/>
          <p:cNvSpPr>
            <a:spLocks noGrp="1"/>
          </p:cNvSpPr>
          <p:nvPr>
            <p:ph type="title" hasCustomPrompt="1"/>
          </p:nvPr>
        </p:nvSpPr>
        <p:spPr>
          <a:xfrm>
            <a:off x="766764" y="441325"/>
            <a:ext cx="4968875" cy="1079500"/>
          </a:xfrm>
          <a:prstGeom prst="rect">
            <a:avLst/>
          </a:prstGeom>
        </p:spPr>
        <p:txBody>
          <a:bodyPr/>
          <a:lstStyle>
            <a:lvl1pPr>
              <a:lnSpc>
                <a:spcPct val="90000"/>
              </a:lnSpc>
              <a:defRPr>
                <a:solidFill>
                  <a:schemeClr val="accent3"/>
                </a:solidFill>
              </a:defRPr>
            </a:lvl1pPr>
          </a:lstStyle>
          <a:p>
            <a:r>
              <a:rPr lang="en-US" dirty="0"/>
              <a:t>Slide title </a:t>
            </a:r>
            <a:br>
              <a:rPr lang="en-US" dirty="0"/>
            </a:br>
            <a:r>
              <a:rPr lang="en-US" dirty="0"/>
              <a:t>in two or</a:t>
            </a:r>
            <a:br>
              <a:rPr lang="en-US" dirty="0"/>
            </a:br>
            <a:r>
              <a:rPr lang="en-US" dirty="0"/>
              <a:t>three lines</a:t>
            </a:r>
            <a:endParaRPr lang="en-GB" dirty="0"/>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chart Trust">
    <p:spTree>
      <p:nvGrpSpPr>
        <p:cNvPr id="1" name=""/>
        <p:cNvGrpSpPr/>
        <p:nvPr/>
      </p:nvGrpSpPr>
      <p:grpSpPr>
        <a:xfrm>
          <a:off x="0" y="0"/>
          <a:ext cx="0" cy="0"/>
          <a:chOff x="0" y="0"/>
          <a:chExt cx="0" cy="0"/>
        </a:xfrm>
      </p:grpSpPr>
      <p:sp>
        <p:nvSpPr>
          <p:cNvPr id="4" name="Rectangle 3"/>
          <p:cNvSpPr/>
          <p:nvPr userDrawn="1"/>
        </p:nvSpPr>
        <p:spPr>
          <a:xfrm>
            <a:off x="0" y="0"/>
            <a:ext cx="6096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800"/>
          </a:p>
        </p:txBody>
      </p:sp>
      <p:sp>
        <p:nvSpPr>
          <p:cNvPr id="15" name="Text Placeholder 2"/>
          <p:cNvSpPr>
            <a:spLocks noGrp="1"/>
          </p:cNvSpPr>
          <p:nvPr>
            <p:ph idx="15" hasCustomPrompt="1"/>
          </p:nvPr>
        </p:nvSpPr>
        <p:spPr>
          <a:xfrm>
            <a:off x="6456363" y="1835958"/>
            <a:ext cx="4968876" cy="4356118"/>
          </a:xfrm>
          <a:prstGeom prst="rect">
            <a:avLst/>
          </a:prstGeom>
        </p:spPr>
        <p:txBody>
          <a:bodyPr vert="horz" lIns="0" tIns="0" rIns="0" bIns="0" rtlCol="0">
            <a:noAutofit/>
          </a:bodyPr>
          <a:lstStyle>
            <a:lvl1pPr marL="0" indent="0" algn="ctr">
              <a:buNone/>
              <a:defRPr sz="2000"/>
            </a:lvl1pPr>
          </a:lstStyle>
          <a:p>
            <a:pPr lvl="0"/>
            <a:r>
              <a:rPr lang="en-US" noProof="0" dirty="0"/>
              <a:t>Click icon to add table or chart</a:t>
            </a:r>
            <a:endParaRPr lang="en-US" noProof="0" dirty="0"/>
          </a:p>
        </p:txBody>
      </p:sp>
      <p:sp>
        <p:nvSpPr>
          <p:cNvPr id="2" name="Slide Number Placeholder 1"/>
          <p:cNvSpPr>
            <a:spLocks noGrp="1"/>
          </p:cNvSpPr>
          <p:nvPr>
            <p:ph type="sldNum" sz="quarter" idx="18"/>
          </p:nvPr>
        </p:nvSpPr>
        <p:spPr>
          <a:xfrm>
            <a:off x="6096002" y="6330466"/>
            <a:ext cx="5756161" cy="527537"/>
          </a:xfrm>
        </p:spPr>
        <p:txBody>
          <a:bodyPr/>
          <a:lstStyle/>
          <a:p>
            <a:fld id="{0BC821A6-27CF-4DD9-B71F-D54722B3C180}" type="slidenum">
              <a:rPr lang="en-GB" smtClean="0"/>
            </a:fld>
            <a:r>
              <a:rPr lang="en-GB"/>
              <a:t> | © UPM</a:t>
            </a:r>
            <a:endParaRPr lang="en-GB" dirty="0"/>
          </a:p>
        </p:txBody>
      </p:sp>
      <p:sp>
        <p:nvSpPr>
          <p:cNvPr id="3" name="Text Placeholder 4"/>
          <p:cNvSpPr>
            <a:spLocks noGrp="1"/>
          </p:cNvSpPr>
          <p:nvPr>
            <p:ph type="body" sz="quarter" idx="17" hasCustomPrompt="1"/>
          </p:nvPr>
        </p:nvSpPr>
        <p:spPr>
          <a:xfrm>
            <a:off x="766764" y="1835958"/>
            <a:ext cx="4968875" cy="900000"/>
          </a:xfrm>
          <a:prstGeom prst="rect">
            <a:avLst/>
          </a:prstGeom>
        </p:spPr>
        <p:txBody>
          <a:bodyPr anchor="ctr"/>
          <a:lstStyle>
            <a:lvl1pPr marL="0" indent="0">
              <a:lnSpc>
                <a:spcPct val="90000"/>
              </a:lnSpc>
              <a:spcBef>
                <a:spcPts val="0"/>
              </a:spcBef>
              <a:spcAft>
                <a:spcPts val="0"/>
              </a:spcAft>
              <a:buNone/>
              <a:defRPr sz="2000">
                <a:solidFill>
                  <a:srgbClr val="F6F6E9"/>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5" name="Text Placeholder 6"/>
          <p:cNvSpPr>
            <a:spLocks noGrp="1"/>
          </p:cNvSpPr>
          <p:nvPr>
            <p:ph type="body" sz="quarter" idx="19" hasCustomPrompt="1"/>
          </p:nvPr>
        </p:nvSpPr>
        <p:spPr>
          <a:xfrm>
            <a:off x="766765" y="3051094"/>
            <a:ext cx="4968875" cy="3149685"/>
          </a:xfrm>
        </p:spPr>
        <p:txBody>
          <a:bodyPr/>
          <a:lstStyle>
            <a:lvl1pPr marL="0" indent="0">
              <a:buNone/>
              <a:defRPr>
                <a:solidFill>
                  <a:srgbClr val="F6F6E9"/>
                </a:solidFill>
              </a:defRPr>
            </a:lvl1pPr>
          </a:lstStyle>
          <a:p>
            <a:pPr lvl="0"/>
            <a:r>
              <a:rPr lang="en-GB" dirty="0"/>
              <a:t>Text</a:t>
            </a:r>
            <a:endParaRPr lang="en-GB" dirty="0"/>
          </a:p>
        </p:txBody>
      </p:sp>
      <p:sp>
        <p:nvSpPr>
          <p:cNvPr id="6" name="Title 1"/>
          <p:cNvSpPr>
            <a:spLocks noGrp="1"/>
          </p:cNvSpPr>
          <p:nvPr>
            <p:ph type="title" hasCustomPrompt="1"/>
          </p:nvPr>
        </p:nvSpPr>
        <p:spPr>
          <a:xfrm>
            <a:off x="766764" y="441325"/>
            <a:ext cx="4968875" cy="1079500"/>
          </a:xfrm>
          <a:prstGeom prst="rect">
            <a:avLst/>
          </a:prstGeom>
        </p:spPr>
        <p:txBody>
          <a:bodyPr/>
          <a:lstStyle>
            <a:lvl1pPr>
              <a:lnSpc>
                <a:spcPct val="90000"/>
              </a:lnSpc>
              <a:defRPr>
                <a:solidFill>
                  <a:srgbClr val="F6F6E9"/>
                </a:solidFill>
              </a:defRPr>
            </a:lvl1pPr>
          </a:lstStyle>
          <a:p>
            <a:r>
              <a:rPr lang="en-US" dirty="0"/>
              <a:t>Slide title </a:t>
            </a:r>
            <a:br>
              <a:rPr lang="en-US" dirty="0"/>
            </a:br>
            <a:r>
              <a:rPr lang="en-US" dirty="0"/>
              <a:t>in two or</a:t>
            </a:r>
            <a:br>
              <a:rPr lang="en-US" dirty="0"/>
            </a:br>
            <a:r>
              <a:rPr lang="en-US" dirty="0"/>
              <a:t>three lines</a:t>
            </a:r>
            <a:endParaRPr lang="en-GB" dirty="0"/>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chart Energy">
    <p:spTree>
      <p:nvGrpSpPr>
        <p:cNvPr id="1" name=""/>
        <p:cNvGrpSpPr/>
        <p:nvPr/>
      </p:nvGrpSpPr>
      <p:grpSpPr>
        <a:xfrm>
          <a:off x="0" y="0"/>
          <a:ext cx="0" cy="0"/>
          <a:chOff x="0" y="0"/>
          <a:chExt cx="0" cy="0"/>
        </a:xfrm>
      </p:grpSpPr>
      <p:sp>
        <p:nvSpPr>
          <p:cNvPr id="4" name="Rectangle 3"/>
          <p:cNvSpPr/>
          <p:nvPr userDrawn="1"/>
        </p:nvSpPr>
        <p:spPr>
          <a:xfrm>
            <a:off x="0" y="0"/>
            <a:ext cx="6096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800">
              <a:solidFill>
                <a:schemeClr val="tx2"/>
              </a:solidFill>
            </a:endParaRPr>
          </a:p>
        </p:txBody>
      </p:sp>
      <p:sp>
        <p:nvSpPr>
          <p:cNvPr id="10" name="Text Placeholder 2"/>
          <p:cNvSpPr>
            <a:spLocks noGrp="1"/>
          </p:cNvSpPr>
          <p:nvPr>
            <p:ph idx="15" hasCustomPrompt="1"/>
          </p:nvPr>
        </p:nvSpPr>
        <p:spPr>
          <a:xfrm>
            <a:off x="6456363" y="1835958"/>
            <a:ext cx="4968876" cy="4356118"/>
          </a:xfrm>
          <a:prstGeom prst="rect">
            <a:avLst/>
          </a:prstGeom>
        </p:spPr>
        <p:txBody>
          <a:bodyPr vert="horz" lIns="0" tIns="0" rIns="0" bIns="0" rtlCol="0">
            <a:noAutofit/>
          </a:bodyPr>
          <a:lstStyle>
            <a:lvl1pPr marL="0" indent="0" algn="ctr">
              <a:buNone/>
              <a:defRPr sz="2000"/>
            </a:lvl1pPr>
          </a:lstStyle>
          <a:p>
            <a:pPr lvl="0"/>
            <a:r>
              <a:rPr lang="en-US" noProof="0" dirty="0"/>
              <a:t>Click icon to add table or chart</a:t>
            </a:r>
            <a:endParaRPr lang="en-US" noProof="0" dirty="0"/>
          </a:p>
        </p:txBody>
      </p:sp>
      <p:sp>
        <p:nvSpPr>
          <p:cNvPr id="5" name="Slide Number Placeholder 4"/>
          <p:cNvSpPr>
            <a:spLocks noGrp="1"/>
          </p:cNvSpPr>
          <p:nvPr>
            <p:ph type="sldNum" sz="quarter" idx="18"/>
          </p:nvPr>
        </p:nvSpPr>
        <p:spPr>
          <a:xfrm>
            <a:off x="6096002" y="6330466"/>
            <a:ext cx="5756161" cy="527537"/>
          </a:xfrm>
        </p:spPr>
        <p:txBody>
          <a:bodyPr/>
          <a:lstStyle/>
          <a:p>
            <a:fld id="{0BC821A6-27CF-4DD9-B71F-D54722B3C180}" type="slidenum">
              <a:rPr lang="en-GB" smtClean="0"/>
            </a:fld>
            <a:r>
              <a:rPr lang="en-GB"/>
              <a:t> | © UPM</a:t>
            </a:r>
            <a:endParaRPr lang="en-GB" dirty="0"/>
          </a:p>
        </p:txBody>
      </p:sp>
      <p:sp>
        <p:nvSpPr>
          <p:cNvPr id="3" name="Text Placeholder 4"/>
          <p:cNvSpPr>
            <a:spLocks noGrp="1"/>
          </p:cNvSpPr>
          <p:nvPr>
            <p:ph type="body" sz="quarter" idx="17" hasCustomPrompt="1"/>
          </p:nvPr>
        </p:nvSpPr>
        <p:spPr>
          <a:xfrm>
            <a:off x="766764" y="1835958"/>
            <a:ext cx="4968875" cy="900000"/>
          </a:xfrm>
          <a:prstGeom prst="rect">
            <a:avLst/>
          </a:prstGeom>
        </p:spPr>
        <p:txBody>
          <a:bodyPr anchor="ctr"/>
          <a:lstStyle>
            <a:lvl1pPr marL="0" indent="0">
              <a:lnSpc>
                <a:spcPct val="90000"/>
              </a:lnSpc>
              <a:spcBef>
                <a:spcPts val="0"/>
              </a:spcBef>
              <a:spcAft>
                <a:spcPts val="0"/>
              </a:spcAft>
              <a:buNone/>
              <a:defRPr sz="2000">
                <a:solidFill>
                  <a:schemeClr val="tx2"/>
                </a:solidFill>
                <a:latin typeface="+mj-lt"/>
              </a:defRPr>
            </a:lvl1pPr>
          </a:lstStyle>
          <a:p>
            <a:pPr lvl="0"/>
            <a:r>
              <a:rPr lang="en-GB" dirty="0"/>
              <a:t>Subtitle or </a:t>
            </a:r>
            <a:br>
              <a:rPr lang="en-GB" dirty="0"/>
            </a:br>
            <a:r>
              <a:rPr lang="en-GB" dirty="0"/>
              <a:t>introduction in one,</a:t>
            </a:r>
            <a:br>
              <a:rPr lang="en-GB" dirty="0"/>
            </a:br>
            <a:r>
              <a:rPr lang="en-GB" dirty="0"/>
              <a:t>two or three lines</a:t>
            </a:r>
            <a:endParaRPr lang="en-GB" dirty="0"/>
          </a:p>
        </p:txBody>
      </p:sp>
      <p:sp>
        <p:nvSpPr>
          <p:cNvPr id="6" name="Text Placeholder 6"/>
          <p:cNvSpPr>
            <a:spLocks noGrp="1"/>
          </p:cNvSpPr>
          <p:nvPr>
            <p:ph type="body" sz="quarter" idx="19" hasCustomPrompt="1"/>
          </p:nvPr>
        </p:nvSpPr>
        <p:spPr>
          <a:xfrm>
            <a:off x="766765" y="3051094"/>
            <a:ext cx="4968875" cy="3149685"/>
          </a:xfrm>
        </p:spPr>
        <p:txBody>
          <a:bodyPr/>
          <a:lstStyle>
            <a:lvl1pPr marL="0" indent="0">
              <a:buNone/>
              <a:defRPr>
                <a:solidFill>
                  <a:schemeClr val="tx2"/>
                </a:solidFill>
              </a:defRPr>
            </a:lvl1pPr>
          </a:lstStyle>
          <a:p>
            <a:pPr lvl="0"/>
            <a:r>
              <a:rPr lang="en-GB" dirty="0"/>
              <a:t>Text</a:t>
            </a:r>
            <a:endParaRPr lang="en-GB" dirty="0"/>
          </a:p>
        </p:txBody>
      </p:sp>
      <p:sp>
        <p:nvSpPr>
          <p:cNvPr id="7" name="Title 1"/>
          <p:cNvSpPr>
            <a:spLocks noGrp="1"/>
          </p:cNvSpPr>
          <p:nvPr>
            <p:ph type="title" hasCustomPrompt="1"/>
          </p:nvPr>
        </p:nvSpPr>
        <p:spPr>
          <a:xfrm>
            <a:off x="766764" y="441325"/>
            <a:ext cx="4968875" cy="1079500"/>
          </a:xfrm>
          <a:prstGeom prst="rect">
            <a:avLst/>
          </a:prstGeom>
        </p:spPr>
        <p:txBody>
          <a:bodyPr/>
          <a:lstStyle>
            <a:lvl1pPr>
              <a:lnSpc>
                <a:spcPct val="90000"/>
              </a:lnSpc>
              <a:defRPr>
                <a:solidFill>
                  <a:schemeClr val="tx2"/>
                </a:solidFill>
              </a:defRPr>
            </a:lvl1pPr>
          </a:lstStyle>
          <a:p>
            <a:r>
              <a:rPr lang="en-US" dirty="0"/>
              <a:t>Slide title </a:t>
            </a:r>
            <a:br>
              <a:rPr lang="en-US" dirty="0"/>
            </a:br>
            <a:r>
              <a:rPr lang="en-US" dirty="0"/>
              <a:t>in two or</a:t>
            </a:r>
            <a:br>
              <a:rPr lang="en-US" dirty="0"/>
            </a:br>
            <a:r>
              <a:rPr lang="en-US" dirty="0"/>
              <a:t>three lines</a:t>
            </a:r>
            <a:endParaRPr lang="en-GB" dirty="0"/>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3 + 3 Primary">
    <p:spTree>
      <p:nvGrpSpPr>
        <p:cNvPr id="1" name=""/>
        <p:cNvGrpSpPr/>
        <p:nvPr/>
      </p:nvGrpSpPr>
      <p:grpSpPr>
        <a:xfrm>
          <a:off x="0" y="0"/>
          <a:ext cx="0" cy="0"/>
          <a:chOff x="0" y="0"/>
          <a:chExt cx="0" cy="0"/>
        </a:xfrm>
      </p:grpSpPr>
      <p:sp>
        <p:nvSpPr>
          <p:cNvPr id="20" name="Picture Placeholder 5"/>
          <p:cNvSpPr>
            <a:spLocks noGrp="1"/>
          </p:cNvSpPr>
          <p:nvPr>
            <p:ph type="pic" sz="quarter" idx="21"/>
          </p:nvPr>
        </p:nvSpPr>
        <p:spPr>
          <a:xfrm>
            <a:off x="4391842" y="3518964"/>
            <a:ext cx="3007233" cy="2715859"/>
          </a:xfrm>
          <a:prstGeom prst="rect">
            <a:avLst/>
          </a:prstGeom>
        </p:spPr>
        <p:txBody>
          <a:bodyPr/>
          <a:lstStyle>
            <a:lvl1pPr marL="0" indent="0" algn="ctr">
              <a:buNone/>
              <a:defRPr/>
            </a:lvl1pPr>
          </a:lstStyle>
          <a:p>
            <a:r>
              <a:rPr lang="en-US" altLang="zh-CN"/>
              <a:t>Click icon to add picture</a:t>
            </a:r>
            <a:endParaRPr lang="en-GB" dirty="0"/>
          </a:p>
        </p:txBody>
      </p:sp>
      <p:sp>
        <p:nvSpPr>
          <p:cNvPr id="21" name="Rectangle 20"/>
          <p:cNvSpPr/>
          <p:nvPr userDrawn="1"/>
        </p:nvSpPr>
        <p:spPr>
          <a:xfrm>
            <a:off x="4391840" y="805581"/>
            <a:ext cx="3007235" cy="271674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p:cNvSpPr/>
          <p:nvPr userDrawn="1"/>
        </p:nvSpPr>
        <p:spPr>
          <a:xfrm>
            <a:off x="1388408" y="3518149"/>
            <a:ext cx="3007235" cy="27167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Picture Placeholder 5"/>
          <p:cNvSpPr>
            <a:spLocks noGrp="1"/>
          </p:cNvSpPr>
          <p:nvPr>
            <p:ph type="pic" sz="quarter" idx="33"/>
          </p:nvPr>
        </p:nvSpPr>
        <p:spPr>
          <a:xfrm>
            <a:off x="1388410" y="805581"/>
            <a:ext cx="3007233" cy="2715859"/>
          </a:xfrm>
          <a:prstGeom prst="rect">
            <a:avLst/>
          </a:prstGeom>
        </p:spPr>
        <p:txBody>
          <a:bodyPr/>
          <a:lstStyle>
            <a:lvl1pPr marL="0" indent="0" algn="ctr">
              <a:buNone/>
              <a:defRPr/>
            </a:lvl1pPr>
          </a:lstStyle>
          <a:p>
            <a:r>
              <a:rPr lang="en-US" altLang="zh-CN"/>
              <a:t>Click icon to add picture</a:t>
            </a:r>
            <a:endParaRPr lang="en-GB" dirty="0"/>
          </a:p>
        </p:txBody>
      </p:sp>
      <p:sp>
        <p:nvSpPr>
          <p:cNvPr id="46" name="Rectangle 45"/>
          <p:cNvSpPr/>
          <p:nvPr userDrawn="1"/>
        </p:nvSpPr>
        <p:spPr>
          <a:xfrm>
            <a:off x="7392873" y="3518149"/>
            <a:ext cx="3007235" cy="27167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5"/>
          <p:cNvSpPr>
            <a:spLocks noGrp="1"/>
          </p:cNvSpPr>
          <p:nvPr>
            <p:ph type="pic" sz="quarter" idx="38"/>
          </p:nvPr>
        </p:nvSpPr>
        <p:spPr>
          <a:xfrm>
            <a:off x="7392876" y="805581"/>
            <a:ext cx="3007233" cy="2715859"/>
          </a:xfrm>
          <a:prstGeom prst="rect">
            <a:avLst/>
          </a:prstGeom>
        </p:spPr>
        <p:txBody>
          <a:bodyPr/>
          <a:lstStyle>
            <a:lvl1pPr marL="0" indent="0" algn="ctr">
              <a:buNone/>
              <a:defRPr/>
            </a:lvl1pPr>
          </a:lstStyle>
          <a:p>
            <a:r>
              <a:rPr lang="en-US" altLang="zh-CN"/>
              <a:t>Click icon to add picture</a:t>
            </a:r>
            <a:endParaRPr lang="en-GB" dirty="0"/>
          </a:p>
        </p:txBody>
      </p:sp>
      <p:sp>
        <p:nvSpPr>
          <p:cNvPr id="2" name="Slide Number Placeholder 1"/>
          <p:cNvSpPr>
            <a:spLocks noGrp="1"/>
          </p:cNvSpPr>
          <p:nvPr>
            <p:ph type="sldNum" sz="quarter" idx="39"/>
          </p:nvPr>
        </p:nvSpPr>
        <p:spPr/>
        <p:txBody>
          <a:bodyPr/>
          <a:lstStyle/>
          <a:p>
            <a:fld id="{0BC821A6-27CF-4DD9-B71F-D54722B3C180}" type="slidenum">
              <a:rPr lang="en-GB" smtClean="0"/>
            </a:fld>
            <a:r>
              <a:rPr lang="en-GB"/>
              <a:t> | © UPM</a:t>
            </a:r>
            <a:endParaRPr lang="en-GB" dirty="0"/>
          </a:p>
        </p:txBody>
      </p:sp>
      <p:sp>
        <p:nvSpPr>
          <p:cNvPr id="7" name="Text Placeholder 13"/>
          <p:cNvSpPr>
            <a:spLocks noGrp="1"/>
          </p:cNvSpPr>
          <p:nvPr>
            <p:ph type="body" sz="quarter" idx="35" hasCustomPrompt="1"/>
          </p:nvPr>
        </p:nvSpPr>
        <p:spPr>
          <a:xfrm>
            <a:off x="1630125" y="4573801"/>
            <a:ext cx="2520000" cy="1440000"/>
          </a:xfrm>
          <a:prstGeom prst="rect">
            <a:avLst/>
          </a:prstGeom>
        </p:spPr>
        <p:txBody>
          <a:bodyPr anchor="ctr"/>
          <a:lstStyle>
            <a:lvl1pPr marL="0" indent="0" algn="ctr">
              <a:lnSpc>
                <a:spcPct val="100000"/>
              </a:lnSpc>
              <a:spcAft>
                <a:spcPts val="600"/>
              </a:spcAft>
              <a:buNone/>
              <a:defRPr sz="1400">
                <a:solidFill>
                  <a:srgbClr val="F6F6E9"/>
                </a:solidFill>
              </a:defRPr>
            </a:lvl1pPr>
          </a:lstStyle>
          <a:p>
            <a:pPr lvl="0"/>
            <a:r>
              <a:rPr lang="en-GB" dirty="0"/>
              <a:t>Centred Text</a:t>
            </a:r>
            <a:endParaRPr lang="en-GB" dirty="0"/>
          </a:p>
        </p:txBody>
      </p:sp>
      <p:sp>
        <p:nvSpPr>
          <p:cNvPr id="8" name="Text Placeholder 13"/>
          <p:cNvSpPr>
            <a:spLocks noGrp="1"/>
          </p:cNvSpPr>
          <p:nvPr>
            <p:ph type="body" sz="quarter" idx="37" hasCustomPrompt="1"/>
          </p:nvPr>
        </p:nvSpPr>
        <p:spPr>
          <a:xfrm>
            <a:off x="7639591" y="4573801"/>
            <a:ext cx="2520000" cy="1440000"/>
          </a:xfrm>
          <a:prstGeom prst="rect">
            <a:avLst/>
          </a:prstGeom>
        </p:spPr>
        <p:txBody>
          <a:bodyPr anchor="ctr"/>
          <a:lstStyle>
            <a:lvl1pPr marL="0" indent="0" algn="ctr">
              <a:lnSpc>
                <a:spcPct val="100000"/>
              </a:lnSpc>
              <a:spcAft>
                <a:spcPts val="600"/>
              </a:spcAft>
              <a:buNone/>
              <a:defRPr sz="1400">
                <a:solidFill>
                  <a:srgbClr val="F6F6E9"/>
                </a:solidFill>
              </a:defRPr>
            </a:lvl1pPr>
          </a:lstStyle>
          <a:p>
            <a:pPr lvl="0"/>
            <a:r>
              <a:rPr lang="en-GB" dirty="0"/>
              <a:t>Centred Text</a:t>
            </a:r>
            <a:endParaRPr lang="en-GB" dirty="0"/>
          </a:p>
        </p:txBody>
      </p:sp>
      <p:sp>
        <p:nvSpPr>
          <p:cNvPr id="9" name="Text Placeholder 13"/>
          <p:cNvSpPr>
            <a:spLocks noGrp="1"/>
          </p:cNvSpPr>
          <p:nvPr>
            <p:ph type="body" sz="quarter" idx="40" hasCustomPrompt="1"/>
          </p:nvPr>
        </p:nvSpPr>
        <p:spPr>
          <a:xfrm>
            <a:off x="1630123" y="3742454"/>
            <a:ext cx="2520000" cy="720000"/>
          </a:xfrm>
          <a:prstGeom prst="rect">
            <a:avLst/>
          </a:prstGeom>
        </p:spPr>
        <p:txBody>
          <a:bodyPr anchor="ctr"/>
          <a:lstStyle>
            <a:lvl1pPr marL="0" indent="0" algn="ctr">
              <a:lnSpc>
                <a:spcPct val="90000"/>
              </a:lnSpc>
              <a:spcAft>
                <a:spcPts val="600"/>
              </a:spcAft>
              <a:buNone/>
              <a:defRPr sz="2400">
                <a:solidFill>
                  <a:srgbClr val="F6F6E9"/>
                </a:solidFill>
                <a:latin typeface="+mj-lt"/>
              </a:defRPr>
            </a:lvl1pPr>
          </a:lstStyle>
          <a:p>
            <a:pPr lvl="0"/>
            <a:r>
              <a:rPr lang="en-GB" dirty="0"/>
              <a:t>Big Text in one or two lines</a:t>
            </a:r>
            <a:endParaRPr lang="en-GB" dirty="0"/>
          </a:p>
        </p:txBody>
      </p:sp>
      <p:sp>
        <p:nvSpPr>
          <p:cNvPr id="10" name="Text Placeholder 13"/>
          <p:cNvSpPr>
            <a:spLocks noGrp="1"/>
          </p:cNvSpPr>
          <p:nvPr>
            <p:ph type="body" sz="quarter" idx="41" hasCustomPrompt="1"/>
          </p:nvPr>
        </p:nvSpPr>
        <p:spPr>
          <a:xfrm>
            <a:off x="7639588" y="3742454"/>
            <a:ext cx="2520000" cy="720000"/>
          </a:xfrm>
          <a:prstGeom prst="rect">
            <a:avLst/>
          </a:prstGeom>
        </p:spPr>
        <p:txBody>
          <a:bodyPr anchor="ctr"/>
          <a:lstStyle>
            <a:lvl1pPr marL="0" indent="0" algn="ctr">
              <a:lnSpc>
                <a:spcPct val="90000"/>
              </a:lnSpc>
              <a:spcAft>
                <a:spcPts val="600"/>
              </a:spcAft>
              <a:buNone/>
              <a:defRPr sz="2400">
                <a:solidFill>
                  <a:srgbClr val="F6F6E9"/>
                </a:solidFill>
                <a:latin typeface="+mj-lt"/>
              </a:defRPr>
            </a:lvl1pPr>
          </a:lstStyle>
          <a:p>
            <a:pPr lvl="0"/>
            <a:r>
              <a:rPr lang="en-GB" dirty="0"/>
              <a:t>Big Text in one or two lines</a:t>
            </a:r>
            <a:endParaRPr lang="en-GB" dirty="0"/>
          </a:p>
        </p:txBody>
      </p:sp>
      <p:sp>
        <p:nvSpPr>
          <p:cNvPr id="11" name="Text Placeholder 13"/>
          <p:cNvSpPr>
            <a:spLocks noGrp="1"/>
          </p:cNvSpPr>
          <p:nvPr>
            <p:ph type="body" sz="quarter" idx="31" hasCustomPrompt="1"/>
          </p:nvPr>
        </p:nvSpPr>
        <p:spPr>
          <a:xfrm>
            <a:off x="4631159" y="2577378"/>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12" name="Text Placeholder 13"/>
          <p:cNvSpPr>
            <a:spLocks noGrp="1"/>
          </p:cNvSpPr>
          <p:nvPr>
            <p:ph type="body" sz="quarter" idx="32" hasCustomPrompt="1"/>
          </p:nvPr>
        </p:nvSpPr>
        <p:spPr>
          <a:xfrm>
            <a:off x="4631159" y="1027160"/>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3 + 3 Secondary 1">
    <p:spTree>
      <p:nvGrpSpPr>
        <p:cNvPr id="1" name=""/>
        <p:cNvGrpSpPr/>
        <p:nvPr/>
      </p:nvGrpSpPr>
      <p:grpSpPr>
        <a:xfrm>
          <a:off x="0" y="0"/>
          <a:ext cx="0" cy="0"/>
          <a:chOff x="0" y="0"/>
          <a:chExt cx="0" cy="0"/>
        </a:xfrm>
      </p:grpSpPr>
      <p:sp>
        <p:nvSpPr>
          <p:cNvPr id="20" name="Picture Placeholder 5"/>
          <p:cNvSpPr>
            <a:spLocks noGrp="1"/>
          </p:cNvSpPr>
          <p:nvPr>
            <p:ph type="pic" sz="quarter" idx="21"/>
          </p:nvPr>
        </p:nvSpPr>
        <p:spPr>
          <a:xfrm>
            <a:off x="4387548" y="807088"/>
            <a:ext cx="3007233" cy="2715859"/>
          </a:xfrm>
          <a:prstGeom prst="rect">
            <a:avLst/>
          </a:prstGeom>
        </p:spPr>
        <p:txBody>
          <a:bodyPr/>
          <a:lstStyle>
            <a:lvl1pPr marL="0" indent="0" algn="ctr">
              <a:buNone/>
              <a:defRPr/>
            </a:lvl1pPr>
          </a:lstStyle>
          <a:p>
            <a:r>
              <a:rPr lang="en-US" altLang="zh-CN"/>
              <a:t>Click icon to add picture</a:t>
            </a:r>
            <a:endParaRPr lang="en-GB" dirty="0"/>
          </a:p>
        </p:txBody>
      </p:sp>
      <p:sp>
        <p:nvSpPr>
          <p:cNvPr id="38" name="Rectangle 37"/>
          <p:cNvSpPr/>
          <p:nvPr userDrawn="1"/>
        </p:nvSpPr>
        <p:spPr>
          <a:xfrm>
            <a:off x="1384115" y="806644"/>
            <a:ext cx="3007235" cy="27167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Rectangle 45"/>
          <p:cNvSpPr/>
          <p:nvPr userDrawn="1"/>
        </p:nvSpPr>
        <p:spPr>
          <a:xfrm>
            <a:off x="7388581" y="806644"/>
            <a:ext cx="3007235" cy="271674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13"/>
          <p:cNvSpPr>
            <a:spLocks noGrp="1"/>
          </p:cNvSpPr>
          <p:nvPr>
            <p:ph type="body" sz="quarter" idx="35" hasCustomPrompt="1"/>
          </p:nvPr>
        </p:nvSpPr>
        <p:spPr>
          <a:xfrm>
            <a:off x="1625832" y="1862296"/>
            <a:ext cx="2520000" cy="1440000"/>
          </a:xfrm>
          <a:prstGeom prst="rect">
            <a:avLst/>
          </a:prstGeom>
        </p:spPr>
        <p:txBody>
          <a:bodyPr anchor="ctr"/>
          <a:lstStyle>
            <a:lvl1pPr marL="0" indent="0" algn="ctr">
              <a:lnSpc>
                <a:spcPct val="100000"/>
              </a:lnSpc>
              <a:spcAft>
                <a:spcPts val="600"/>
              </a:spcAft>
              <a:buNone/>
              <a:defRPr sz="1400">
                <a:solidFill>
                  <a:srgbClr val="F6F6E9"/>
                </a:solidFill>
              </a:defRPr>
            </a:lvl1pPr>
          </a:lstStyle>
          <a:p>
            <a:pPr lvl="0"/>
            <a:r>
              <a:rPr lang="en-GB" dirty="0"/>
              <a:t>Centred Text</a:t>
            </a:r>
            <a:endParaRPr lang="en-GB" dirty="0"/>
          </a:p>
        </p:txBody>
      </p:sp>
      <p:sp>
        <p:nvSpPr>
          <p:cNvPr id="6" name="Text Placeholder 13"/>
          <p:cNvSpPr>
            <a:spLocks noGrp="1"/>
          </p:cNvSpPr>
          <p:nvPr>
            <p:ph type="body" sz="quarter" idx="37" hasCustomPrompt="1"/>
          </p:nvPr>
        </p:nvSpPr>
        <p:spPr>
          <a:xfrm>
            <a:off x="7635298" y="1862296"/>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7" name="Text Placeholder 13"/>
          <p:cNvSpPr>
            <a:spLocks noGrp="1"/>
          </p:cNvSpPr>
          <p:nvPr>
            <p:ph type="body" sz="quarter" idx="40" hasCustomPrompt="1"/>
          </p:nvPr>
        </p:nvSpPr>
        <p:spPr>
          <a:xfrm>
            <a:off x="1625830" y="1030949"/>
            <a:ext cx="2520000" cy="720000"/>
          </a:xfrm>
          <a:prstGeom prst="rect">
            <a:avLst/>
          </a:prstGeom>
        </p:spPr>
        <p:txBody>
          <a:bodyPr anchor="ctr"/>
          <a:lstStyle>
            <a:lvl1pPr marL="0" indent="0" algn="ctr">
              <a:lnSpc>
                <a:spcPct val="90000"/>
              </a:lnSpc>
              <a:spcAft>
                <a:spcPts val="600"/>
              </a:spcAft>
              <a:buNone/>
              <a:defRPr sz="2400">
                <a:solidFill>
                  <a:srgbClr val="F6F6E9"/>
                </a:solidFill>
                <a:latin typeface="+mj-lt"/>
              </a:defRPr>
            </a:lvl1pPr>
          </a:lstStyle>
          <a:p>
            <a:pPr lvl="0"/>
            <a:r>
              <a:rPr lang="en-GB" dirty="0"/>
              <a:t>Big Text in one or two lines</a:t>
            </a:r>
            <a:endParaRPr lang="en-GB" dirty="0"/>
          </a:p>
        </p:txBody>
      </p:sp>
      <p:sp>
        <p:nvSpPr>
          <p:cNvPr id="8" name="Text Placeholder 13"/>
          <p:cNvSpPr>
            <a:spLocks noGrp="1"/>
          </p:cNvSpPr>
          <p:nvPr>
            <p:ph type="body" sz="quarter" idx="41" hasCustomPrompt="1"/>
          </p:nvPr>
        </p:nvSpPr>
        <p:spPr>
          <a:xfrm>
            <a:off x="7635295" y="1030949"/>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21" name="Rectangle 20"/>
          <p:cNvSpPr/>
          <p:nvPr userDrawn="1"/>
        </p:nvSpPr>
        <p:spPr>
          <a:xfrm>
            <a:off x="4387547" y="3522355"/>
            <a:ext cx="3007235" cy="2716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3"/>
          <p:cNvSpPr>
            <a:spLocks noGrp="1"/>
          </p:cNvSpPr>
          <p:nvPr>
            <p:ph type="body" sz="quarter" idx="31" hasCustomPrompt="1"/>
          </p:nvPr>
        </p:nvSpPr>
        <p:spPr>
          <a:xfrm>
            <a:off x="4626866" y="5277955"/>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10" name="Text Placeholder 13"/>
          <p:cNvSpPr>
            <a:spLocks noGrp="1"/>
          </p:cNvSpPr>
          <p:nvPr>
            <p:ph type="body" sz="quarter" idx="32" hasCustomPrompt="1"/>
          </p:nvPr>
        </p:nvSpPr>
        <p:spPr>
          <a:xfrm>
            <a:off x="4626866" y="3727737"/>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2" name="Slide Number Placeholder 1"/>
          <p:cNvSpPr>
            <a:spLocks noGrp="1"/>
          </p:cNvSpPr>
          <p:nvPr>
            <p:ph type="sldNum" sz="quarter" idx="39"/>
          </p:nvPr>
        </p:nvSpPr>
        <p:spPr/>
        <p:txBody>
          <a:bodyPr/>
          <a:lstStyle/>
          <a:p>
            <a:fld id="{0BC821A6-27CF-4DD9-B71F-D54722B3C180}" type="slidenum">
              <a:rPr lang="en-GB" smtClean="0"/>
            </a:fld>
            <a:r>
              <a:rPr lang="en-GB"/>
              <a:t> | © UPM</a:t>
            </a:r>
            <a:endParaRPr lang="en-GB" dirty="0"/>
          </a:p>
        </p:txBody>
      </p:sp>
      <p:sp>
        <p:nvSpPr>
          <p:cNvPr id="41" name="Picture Placeholder 5"/>
          <p:cNvSpPr>
            <a:spLocks noGrp="1"/>
          </p:cNvSpPr>
          <p:nvPr>
            <p:ph type="pic" sz="quarter" idx="33"/>
          </p:nvPr>
        </p:nvSpPr>
        <p:spPr>
          <a:xfrm>
            <a:off x="1380192" y="3522799"/>
            <a:ext cx="3007233" cy="2715859"/>
          </a:xfrm>
          <a:prstGeom prst="rect">
            <a:avLst/>
          </a:prstGeom>
        </p:spPr>
        <p:txBody>
          <a:bodyPr/>
          <a:lstStyle>
            <a:lvl1pPr marL="0" indent="0" algn="ctr">
              <a:buNone/>
              <a:defRPr/>
            </a:lvl1pPr>
          </a:lstStyle>
          <a:p>
            <a:r>
              <a:rPr lang="en-US" altLang="zh-CN"/>
              <a:t>Click icon to add picture</a:t>
            </a:r>
            <a:endParaRPr lang="en-GB" dirty="0"/>
          </a:p>
        </p:txBody>
      </p:sp>
      <p:sp>
        <p:nvSpPr>
          <p:cNvPr id="49" name="Picture Placeholder 5"/>
          <p:cNvSpPr>
            <a:spLocks noGrp="1"/>
          </p:cNvSpPr>
          <p:nvPr>
            <p:ph type="pic" sz="quarter" idx="38"/>
          </p:nvPr>
        </p:nvSpPr>
        <p:spPr>
          <a:xfrm>
            <a:off x="7392506" y="3522799"/>
            <a:ext cx="3007233" cy="2715859"/>
          </a:xfrm>
          <a:prstGeom prst="rect">
            <a:avLst/>
          </a:prstGeom>
        </p:spPr>
        <p:txBody>
          <a:bodyPr/>
          <a:lstStyle>
            <a:lvl1pPr marL="0" indent="0" algn="ctr">
              <a:buNone/>
              <a:defRPr/>
            </a:lvl1pPr>
          </a:lstStyle>
          <a:p>
            <a:r>
              <a:rPr lang="en-US" altLang="zh-CN"/>
              <a:t>Click icon to add picture</a:t>
            </a:r>
            <a:endParaRPr lang="en-GB"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1_Title Slide 3 lines">
    <p:spTree>
      <p:nvGrpSpPr>
        <p:cNvPr id="1" name=""/>
        <p:cNvGrpSpPr/>
        <p:nvPr/>
      </p:nvGrpSpPr>
      <p:grpSpPr>
        <a:xfrm>
          <a:off x="0" y="0"/>
          <a:ext cx="0" cy="0"/>
          <a:chOff x="0" y="0"/>
          <a:chExt cx="0" cy="0"/>
        </a:xfrm>
      </p:grpSpPr>
      <p:pic>
        <p:nvPicPr>
          <p:cNvPr id="3" name="Picture 2" descr="A green griffin with a black background&#10;&#10;Description automatically generated"/>
          <p:cNvPicPr>
            <a:picLocks noGrp="1" noRot="1" noChangeAspect="1" noMove="1" noResize="1" noEditPoints="1" noAdjustHandles="1" noChangeArrowheads="1" noChangeShapeType="1" noCrop="1"/>
          </p:cNvPicPr>
          <p:nvPr userDrawn="1"/>
        </p:nvPicPr>
        <p:blipFill rotWithShape="1">
          <a:blip r:embed="rId2"/>
          <a:srcRect t="-1396" r="311" b="-1"/>
          <a:stretch>
            <a:fillRect/>
          </a:stretch>
        </p:blipFill>
        <p:spPr>
          <a:xfrm>
            <a:off x="10662515" y="-2455"/>
            <a:ext cx="1520776" cy="1722936"/>
          </a:xfrm>
          <a:prstGeom prst="rect">
            <a:avLst/>
          </a:prstGeom>
        </p:spPr>
      </p:pic>
      <p:sp>
        <p:nvSpPr>
          <p:cNvPr id="5" name="Title 1"/>
          <p:cNvSpPr>
            <a:spLocks noGrp="1"/>
          </p:cNvSpPr>
          <p:nvPr>
            <p:ph type="title" hasCustomPrompt="1"/>
          </p:nvPr>
        </p:nvSpPr>
        <p:spPr>
          <a:xfrm>
            <a:off x="766766" y="2128609"/>
            <a:ext cx="8353425" cy="2584112"/>
          </a:xfrm>
        </p:spPr>
        <p:txBody>
          <a:bodyPr anchor="b"/>
          <a:lstStyle>
            <a:lvl1pPr>
              <a:lnSpc>
                <a:spcPct val="90000"/>
              </a:lnSpc>
              <a:defRPr sz="6000">
                <a:latin typeface="+mj-lt"/>
              </a:defRPr>
            </a:lvl1pPr>
          </a:lstStyle>
          <a:p>
            <a:r>
              <a:rPr lang="en-GB"/>
              <a:t>Title slide</a:t>
            </a:r>
            <a:br>
              <a:rPr lang="en-GB"/>
            </a:br>
            <a:r>
              <a:rPr lang="en-GB"/>
              <a:t>in two </a:t>
            </a:r>
            <a:r>
              <a:rPr lang="pl-PL"/>
              <a:t>or</a:t>
            </a:r>
            <a:br>
              <a:rPr lang="pl-PL"/>
            </a:br>
            <a:r>
              <a:rPr lang="pl-PL"/>
              <a:t>three </a:t>
            </a:r>
            <a:r>
              <a:rPr lang="en-GB"/>
              <a:t>lines</a:t>
            </a:r>
            <a:endParaRPr lang="en-GB"/>
          </a:p>
        </p:txBody>
      </p:sp>
      <p:sp>
        <p:nvSpPr>
          <p:cNvPr id="6" name="Text Placeholder 4"/>
          <p:cNvSpPr>
            <a:spLocks noGrp="1"/>
          </p:cNvSpPr>
          <p:nvPr>
            <p:ph type="body" sz="quarter" idx="11" hasCustomPrompt="1"/>
          </p:nvPr>
        </p:nvSpPr>
        <p:spPr>
          <a:xfrm>
            <a:off x="766764" y="4814263"/>
            <a:ext cx="5329237" cy="298681"/>
          </a:xfrm>
        </p:spPr>
        <p:txBody>
          <a:bodyPr anchor="b"/>
          <a:lstStyle>
            <a:lvl1pPr marL="0" indent="0">
              <a:lnSpc>
                <a:spcPct val="100000"/>
              </a:lnSpc>
              <a:spcAft>
                <a:spcPts val="200"/>
              </a:spcAft>
              <a:buNone/>
              <a:defRPr sz="2000"/>
            </a:lvl1pPr>
          </a:lstStyle>
          <a:p>
            <a:pPr lvl="0"/>
            <a:r>
              <a:rPr lang="en-GB" dirty="0"/>
              <a:t>Name Surname, Event Name</a:t>
            </a:r>
            <a:endParaRPr lang="en-GB" dirty="0"/>
          </a:p>
        </p:txBody>
      </p:sp>
      <p:sp>
        <p:nvSpPr>
          <p:cNvPr id="8" name="Text Placeholder 4"/>
          <p:cNvSpPr>
            <a:spLocks noGrp="1"/>
          </p:cNvSpPr>
          <p:nvPr>
            <p:ph type="body" sz="quarter" idx="12" hasCustomPrompt="1"/>
          </p:nvPr>
        </p:nvSpPr>
        <p:spPr>
          <a:xfrm>
            <a:off x="766766" y="5214482"/>
            <a:ext cx="2666393" cy="298681"/>
          </a:xfrm>
        </p:spPr>
        <p:txBody>
          <a:bodyPr anchor="b"/>
          <a:lstStyle>
            <a:lvl1pPr marL="0" indent="0">
              <a:lnSpc>
                <a:spcPct val="100000"/>
              </a:lnSpc>
              <a:spcAft>
                <a:spcPts val="200"/>
              </a:spcAft>
              <a:buNone/>
              <a:defRPr sz="2000"/>
            </a:lvl1pPr>
          </a:lstStyle>
          <a:p>
            <a:pPr lvl="0"/>
            <a:r>
              <a:rPr lang="en-GB" dirty="0"/>
              <a:t>Date</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3 + 3 Secondary 2">
    <p:spTree>
      <p:nvGrpSpPr>
        <p:cNvPr id="1" name=""/>
        <p:cNvGrpSpPr/>
        <p:nvPr/>
      </p:nvGrpSpPr>
      <p:grpSpPr>
        <a:xfrm>
          <a:off x="0" y="0"/>
          <a:ext cx="0" cy="0"/>
          <a:chOff x="0" y="0"/>
          <a:chExt cx="0" cy="0"/>
        </a:xfrm>
      </p:grpSpPr>
      <p:sp>
        <p:nvSpPr>
          <p:cNvPr id="20" name="Picture Placeholder 5"/>
          <p:cNvSpPr>
            <a:spLocks noGrp="1"/>
          </p:cNvSpPr>
          <p:nvPr>
            <p:ph type="pic" sz="quarter" idx="21"/>
          </p:nvPr>
        </p:nvSpPr>
        <p:spPr>
          <a:xfrm>
            <a:off x="4385850" y="805581"/>
            <a:ext cx="3007233" cy="2715859"/>
          </a:xfrm>
          <a:prstGeom prst="rect">
            <a:avLst/>
          </a:prstGeom>
        </p:spPr>
        <p:txBody>
          <a:bodyPr/>
          <a:lstStyle>
            <a:lvl1pPr marL="0" indent="0" algn="ctr">
              <a:buNone/>
              <a:defRPr/>
            </a:lvl1pPr>
          </a:lstStyle>
          <a:p>
            <a:r>
              <a:rPr lang="en-US" altLang="zh-CN"/>
              <a:t>Click icon to add picture</a:t>
            </a:r>
            <a:endParaRPr lang="en-GB"/>
          </a:p>
        </p:txBody>
      </p:sp>
      <p:sp>
        <p:nvSpPr>
          <p:cNvPr id="21" name="Rectangle 20"/>
          <p:cNvSpPr/>
          <p:nvPr userDrawn="1"/>
        </p:nvSpPr>
        <p:spPr>
          <a:xfrm>
            <a:off x="4385848" y="3518149"/>
            <a:ext cx="3007235" cy="271674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p:cNvSpPr/>
          <p:nvPr userDrawn="1"/>
        </p:nvSpPr>
        <p:spPr>
          <a:xfrm>
            <a:off x="1382416" y="3518149"/>
            <a:ext cx="3007235" cy="271674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41" name="Picture Placeholder 5"/>
          <p:cNvSpPr>
            <a:spLocks noGrp="1"/>
          </p:cNvSpPr>
          <p:nvPr>
            <p:ph type="pic" sz="quarter" idx="33"/>
          </p:nvPr>
        </p:nvSpPr>
        <p:spPr>
          <a:xfrm>
            <a:off x="1382418" y="805581"/>
            <a:ext cx="3007233" cy="2715859"/>
          </a:xfrm>
          <a:prstGeom prst="rect">
            <a:avLst/>
          </a:prstGeom>
        </p:spPr>
        <p:txBody>
          <a:bodyPr/>
          <a:lstStyle>
            <a:lvl1pPr marL="0" indent="0" algn="ctr">
              <a:buNone/>
              <a:defRPr/>
            </a:lvl1pPr>
          </a:lstStyle>
          <a:p>
            <a:r>
              <a:rPr lang="en-US" altLang="zh-CN"/>
              <a:t>Click icon to add picture</a:t>
            </a:r>
            <a:endParaRPr lang="en-GB" dirty="0"/>
          </a:p>
        </p:txBody>
      </p:sp>
      <p:sp>
        <p:nvSpPr>
          <p:cNvPr id="46" name="Rectangle 45"/>
          <p:cNvSpPr/>
          <p:nvPr userDrawn="1"/>
        </p:nvSpPr>
        <p:spPr>
          <a:xfrm>
            <a:off x="7386881" y="3518149"/>
            <a:ext cx="3007235" cy="2716747"/>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5"/>
          <p:cNvSpPr>
            <a:spLocks noGrp="1"/>
          </p:cNvSpPr>
          <p:nvPr>
            <p:ph type="pic" sz="quarter" idx="38"/>
          </p:nvPr>
        </p:nvSpPr>
        <p:spPr>
          <a:xfrm>
            <a:off x="7386884" y="805581"/>
            <a:ext cx="3007233" cy="2715859"/>
          </a:xfrm>
          <a:prstGeom prst="rect">
            <a:avLst/>
          </a:prstGeom>
        </p:spPr>
        <p:txBody>
          <a:bodyPr/>
          <a:lstStyle>
            <a:lvl1pPr marL="0" indent="0" algn="ctr">
              <a:buNone/>
              <a:defRPr/>
            </a:lvl1pPr>
          </a:lstStyle>
          <a:p>
            <a:r>
              <a:rPr lang="en-US" altLang="zh-CN"/>
              <a:t>Click icon to add picture</a:t>
            </a:r>
            <a:endParaRPr lang="en-GB"/>
          </a:p>
        </p:txBody>
      </p:sp>
      <p:sp>
        <p:nvSpPr>
          <p:cNvPr id="2" name="Slide Number Placeholder 1"/>
          <p:cNvSpPr>
            <a:spLocks noGrp="1"/>
          </p:cNvSpPr>
          <p:nvPr>
            <p:ph type="sldNum" sz="quarter" idx="39"/>
          </p:nvPr>
        </p:nvSpPr>
        <p:spPr/>
        <p:txBody>
          <a:bodyPr/>
          <a:lstStyle/>
          <a:p>
            <a:fld id="{0BC821A6-27CF-4DD9-B71F-D54722B3C180}" type="slidenum">
              <a:rPr lang="en-GB" smtClean="0"/>
            </a:fld>
            <a:r>
              <a:rPr lang="en-GB"/>
              <a:t> | © UPM</a:t>
            </a:r>
            <a:endParaRPr lang="en-GB" dirty="0"/>
          </a:p>
        </p:txBody>
      </p:sp>
      <p:sp>
        <p:nvSpPr>
          <p:cNvPr id="8" name="Text Placeholder 13"/>
          <p:cNvSpPr>
            <a:spLocks noGrp="1"/>
          </p:cNvSpPr>
          <p:nvPr>
            <p:ph type="body" sz="quarter" idx="37" hasCustomPrompt="1"/>
          </p:nvPr>
        </p:nvSpPr>
        <p:spPr>
          <a:xfrm>
            <a:off x="7633599" y="4573801"/>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9" name="Text Placeholder 13"/>
          <p:cNvSpPr>
            <a:spLocks noGrp="1"/>
          </p:cNvSpPr>
          <p:nvPr>
            <p:ph type="body" sz="quarter" idx="41" hasCustomPrompt="1"/>
          </p:nvPr>
        </p:nvSpPr>
        <p:spPr>
          <a:xfrm>
            <a:off x="7633596" y="3742454"/>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10" name="Text Placeholder 13"/>
          <p:cNvSpPr>
            <a:spLocks noGrp="1"/>
          </p:cNvSpPr>
          <p:nvPr>
            <p:ph type="body" sz="quarter" idx="31" hasCustomPrompt="1"/>
          </p:nvPr>
        </p:nvSpPr>
        <p:spPr>
          <a:xfrm>
            <a:off x="4625164" y="5292672"/>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11" name="Text Placeholder 13"/>
          <p:cNvSpPr>
            <a:spLocks noGrp="1"/>
          </p:cNvSpPr>
          <p:nvPr>
            <p:ph type="body" sz="quarter" idx="32" hasCustomPrompt="1"/>
          </p:nvPr>
        </p:nvSpPr>
        <p:spPr>
          <a:xfrm>
            <a:off x="4625164" y="3742454"/>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12" name="Text Placeholder 13"/>
          <p:cNvSpPr>
            <a:spLocks noGrp="1"/>
          </p:cNvSpPr>
          <p:nvPr>
            <p:ph type="body" sz="quarter" idx="35" hasCustomPrompt="1"/>
          </p:nvPr>
        </p:nvSpPr>
        <p:spPr>
          <a:xfrm>
            <a:off x="1624133" y="4573801"/>
            <a:ext cx="2520000" cy="1440000"/>
          </a:xfrm>
          <a:prstGeom prst="rect">
            <a:avLst/>
          </a:prstGeom>
        </p:spPr>
        <p:txBody>
          <a:bodyPr anchor="ctr"/>
          <a:lstStyle>
            <a:lvl1pPr marL="0" indent="0" algn="ctr">
              <a:lnSpc>
                <a:spcPct val="100000"/>
              </a:lnSpc>
              <a:spcAft>
                <a:spcPts val="600"/>
              </a:spcAft>
              <a:buNone/>
              <a:defRPr sz="1400">
                <a:solidFill>
                  <a:schemeClr val="bg2"/>
                </a:solidFill>
              </a:defRPr>
            </a:lvl1pPr>
          </a:lstStyle>
          <a:p>
            <a:pPr lvl="0"/>
            <a:r>
              <a:rPr lang="en-GB" dirty="0"/>
              <a:t>Centred Text</a:t>
            </a:r>
            <a:endParaRPr lang="en-GB" dirty="0"/>
          </a:p>
        </p:txBody>
      </p:sp>
      <p:sp>
        <p:nvSpPr>
          <p:cNvPr id="13" name="Text Placeholder 13"/>
          <p:cNvSpPr>
            <a:spLocks noGrp="1"/>
          </p:cNvSpPr>
          <p:nvPr>
            <p:ph type="body" sz="quarter" idx="40" hasCustomPrompt="1"/>
          </p:nvPr>
        </p:nvSpPr>
        <p:spPr>
          <a:xfrm>
            <a:off x="1624131" y="3742454"/>
            <a:ext cx="2520000" cy="720000"/>
          </a:xfrm>
          <a:prstGeom prst="rect">
            <a:avLst/>
          </a:prstGeom>
        </p:spPr>
        <p:txBody>
          <a:bodyPr anchor="ctr"/>
          <a:lstStyle>
            <a:lvl1pPr marL="0" indent="0" algn="ctr">
              <a:lnSpc>
                <a:spcPct val="90000"/>
              </a:lnSpc>
              <a:spcAft>
                <a:spcPts val="600"/>
              </a:spcAft>
              <a:buNone/>
              <a:defRPr sz="2400">
                <a:solidFill>
                  <a:schemeClr val="bg2"/>
                </a:solidFill>
                <a:latin typeface="+mj-lt"/>
              </a:defRPr>
            </a:lvl1pPr>
          </a:lstStyle>
          <a:p>
            <a:pPr lvl="0"/>
            <a:r>
              <a:rPr lang="en-GB" dirty="0"/>
              <a:t>Big Text in </a:t>
            </a:r>
            <a:endParaRPr lang="en-GB" dirty="0"/>
          </a:p>
          <a:p>
            <a:pPr lvl="0"/>
            <a:r>
              <a:rPr lang="en-GB" dirty="0"/>
              <a:t>one or two lines</a:t>
            </a:r>
            <a:endParaRPr lang="en-GB" dirty="0"/>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6 pictures">
    <p:spTree>
      <p:nvGrpSpPr>
        <p:cNvPr id="1" name=""/>
        <p:cNvGrpSpPr/>
        <p:nvPr/>
      </p:nvGrpSpPr>
      <p:grpSpPr>
        <a:xfrm>
          <a:off x="0" y="0"/>
          <a:ext cx="0" cy="0"/>
          <a:chOff x="0" y="0"/>
          <a:chExt cx="0" cy="0"/>
        </a:xfrm>
      </p:grpSpPr>
      <p:sp>
        <p:nvSpPr>
          <p:cNvPr id="20" name="Picture Placeholder 5"/>
          <p:cNvSpPr>
            <a:spLocks noGrp="1"/>
          </p:cNvSpPr>
          <p:nvPr>
            <p:ph type="pic" sz="quarter" idx="21"/>
          </p:nvPr>
        </p:nvSpPr>
        <p:spPr>
          <a:xfrm>
            <a:off x="4385850" y="805581"/>
            <a:ext cx="3007233" cy="2715859"/>
          </a:xfrm>
          <a:prstGeom prst="rect">
            <a:avLst/>
          </a:prstGeom>
        </p:spPr>
        <p:txBody>
          <a:bodyPr/>
          <a:lstStyle>
            <a:lvl1pPr marL="0" indent="0" algn="ctr">
              <a:buNone/>
              <a:defRPr/>
            </a:lvl1pPr>
          </a:lstStyle>
          <a:p>
            <a:r>
              <a:rPr lang="en-US" altLang="zh-CN"/>
              <a:t>Click icon to add picture</a:t>
            </a:r>
            <a:endParaRPr lang="en-GB"/>
          </a:p>
        </p:txBody>
      </p:sp>
      <p:sp>
        <p:nvSpPr>
          <p:cNvPr id="41" name="Picture Placeholder 5"/>
          <p:cNvSpPr>
            <a:spLocks noGrp="1"/>
          </p:cNvSpPr>
          <p:nvPr>
            <p:ph type="pic" sz="quarter" idx="33"/>
          </p:nvPr>
        </p:nvSpPr>
        <p:spPr>
          <a:xfrm>
            <a:off x="1382418" y="805581"/>
            <a:ext cx="3007233" cy="2715859"/>
          </a:xfrm>
          <a:prstGeom prst="rect">
            <a:avLst/>
          </a:prstGeom>
        </p:spPr>
        <p:txBody>
          <a:bodyPr/>
          <a:lstStyle>
            <a:lvl1pPr marL="0" indent="0" algn="ctr">
              <a:buNone/>
              <a:defRPr/>
            </a:lvl1pPr>
          </a:lstStyle>
          <a:p>
            <a:r>
              <a:rPr lang="en-US" altLang="zh-CN"/>
              <a:t>Click icon to add picture</a:t>
            </a:r>
            <a:endParaRPr lang="en-GB" dirty="0"/>
          </a:p>
        </p:txBody>
      </p:sp>
      <p:sp>
        <p:nvSpPr>
          <p:cNvPr id="49" name="Picture Placeholder 5"/>
          <p:cNvSpPr>
            <a:spLocks noGrp="1"/>
          </p:cNvSpPr>
          <p:nvPr>
            <p:ph type="pic" sz="quarter" idx="38"/>
          </p:nvPr>
        </p:nvSpPr>
        <p:spPr>
          <a:xfrm>
            <a:off x="7386884" y="805581"/>
            <a:ext cx="3007233" cy="2715859"/>
          </a:xfrm>
          <a:prstGeom prst="rect">
            <a:avLst/>
          </a:prstGeom>
        </p:spPr>
        <p:txBody>
          <a:bodyPr/>
          <a:lstStyle>
            <a:lvl1pPr marL="0" indent="0" algn="ctr">
              <a:buNone/>
              <a:defRPr/>
            </a:lvl1pPr>
          </a:lstStyle>
          <a:p>
            <a:r>
              <a:rPr lang="en-US" altLang="zh-CN"/>
              <a:t>Click icon to add picture</a:t>
            </a:r>
            <a:endParaRPr lang="en-GB"/>
          </a:p>
        </p:txBody>
      </p:sp>
      <p:sp>
        <p:nvSpPr>
          <p:cNvPr id="3" name="Picture Placeholder 5"/>
          <p:cNvSpPr>
            <a:spLocks noGrp="1"/>
          </p:cNvSpPr>
          <p:nvPr>
            <p:ph type="pic" sz="quarter" idx="39"/>
          </p:nvPr>
        </p:nvSpPr>
        <p:spPr>
          <a:xfrm>
            <a:off x="4385850" y="3513947"/>
            <a:ext cx="3007233" cy="2715859"/>
          </a:xfrm>
          <a:prstGeom prst="rect">
            <a:avLst/>
          </a:prstGeom>
        </p:spPr>
        <p:txBody>
          <a:bodyPr/>
          <a:lstStyle>
            <a:lvl1pPr marL="0" indent="0" algn="ctr">
              <a:buNone/>
              <a:defRPr/>
            </a:lvl1pPr>
          </a:lstStyle>
          <a:p>
            <a:r>
              <a:rPr lang="en-US" altLang="zh-CN"/>
              <a:t>Click icon to add picture</a:t>
            </a:r>
            <a:endParaRPr lang="en-GB"/>
          </a:p>
        </p:txBody>
      </p:sp>
      <p:sp>
        <p:nvSpPr>
          <p:cNvPr id="4" name="Picture Placeholder 5"/>
          <p:cNvSpPr>
            <a:spLocks noGrp="1"/>
          </p:cNvSpPr>
          <p:nvPr>
            <p:ph type="pic" sz="quarter" idx="40"/>
          </p:nvPr>
        </p:nvSpPr>
        <p:spPr>
          <a:xfrm>
            <a:off x="1382418" y="3513947"/>
            <a:ext cx="3007233" cy="2715859"/>
          </a:xfrm>
          <a:prstGeom prst="rect">
            <a:avLst/>
          </a:prstGeom>
        </p:spPr>
        <p:txBody>
          <a:bodyPr/>
          <a:lstStyle>
            <a:lvl1pPr marL="0" indent="0" algn="ctr">
              <a:buNone/>
              <a:defRPr/>
            </a:lvl1pPr>
          </a:lstStyle>
          <a:p>
            <a:r>
              <a:rPr lang="en-US" altLang="zh-CN"/>
              <a:t>Click icon to add picture</a:t>
            </a:r>
            <a:endParaRPr lang="en-GB"/>
          </a:p>
        </p:txBody>
      </p:sp>
      <p:sp>
        <p:nvSpPr>
          <p:cNvPr id="5" name="Picture Placeholder 5"/>
          <p:cNvSpPr>
            <a:spLocks noGrp="1"/>
          </p:cNvSpPr>
          <p:nvPr>
            <p:ph type="pic" sz="quarter" idx="41"/>
          </p:nvPr>
        </p:nvSpPr>
        <p:spPr>
          <a:xfrm>
            <a:off x="7386884" y="3513947"/>
            <a:ext cx="3007233" cy="2715859"/>
          </a:xfrm>
          <a:prstGeom prst="rect">
            <a:avLst/>
          </a:prstGeom>
        </p:spPr>
        <p:txBody>
          <a:bodyPr/>
          <a:lstStyle>
            <a:lvl1pPr marL="0" indent="0" algn="ctr">
              <a:buNone/>
              <a:defRPr/>
            </a:lvl1pPr>
          </a:lstStyle>
          <a:p>
            <a:r>
              <a:rPr lang="en-US" altLang="zh-CN"/>
              <a:t>Click icon to add picture</a:t>
            </a:r>
            <a:endParaRPr lang="en-GB"/>
          </a:p>
        </p:txBody>
      </p:sp>
      <p:sp>
        <p:nvSpPr>
          <p:cNvPr id="2" name="Slide Number Placeholder 1"/>
          <p:cNvSpPr>
            <a:spLocks noGrp="1"/>
          </p:cNvSpPr>
          <p:nvPr>
            <p:ph type="sldNum" sz="quarter" idx="42"/>
          </p:nvPr>
        </p:nvSpPr>
        <p:spPr/>
        <p:txBody>
          <a:bodyPr/>
          <a:lstStyle/>
          <a:p>
            <a:fld id="{0BC821A6-27CF-4DD9-B71F-D54722B3C180}" type="slidenum">
              <a:rPr lang="en-GB" smtClean="0"/>
            </a:fld>
            <a:r>
              <a:rPr lang="en-GB"/>
              <a:t> | © UPM</a:t>
            </a:r>
            <a:endParaRPr lang="en-GB" dirty="0"/>
          </a:p>
        </p:txBody>
      </p:sp>
    </p:spTree>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nal message Transparent">
    <p:bg>
      <p:bgPr>
        <a:solidFill>
          <a:srgbClr val="F6F6E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6764" y="2834651"/>
            <a:ext cx="5329237" cy="1188698"/>
          </a:xfrm>
        </p:spPr>
        <p:txBody>
          <a:bodyPr/>
          <a:lstStyle>
            <a:lvl1pPr>
              <a:lnSpc>
                <a:spcPct val="100000"/>
              </a:lnSpc>
              <a:spcBef>
                <a:spcPts val="0"/>
              </a:spcBef>
              <a:defRPr sz="6000"/>
            </a:lvl1pPr>
          </a:lstStyle>
          <a:p>
            <a:r>
              <a:rPr lang="en-US" dirty="0"/>
              <a:t>Final message</a:t>
            </a:r>
            <a:endParaRPr lang="en-GB" dirty="0"/>
          </a:p>
        </p:txBody>
      </p:sp>
      <p:sp>
        <p:nvSpPr>
          <p:cNvPr id="5" name="Text Placeholder 4"/>
          <p:cNvSpPr>
            <a:spLocks noGrp="1"/>
          </p:cNvSpPr>
          <p:nvPr>
            <p:ph type="body" sz="quarter" idx="11" hasCustomPrompt="1"/>
          </p:nvPr>
        </p:nvSpPr>
        <p:spPr>
          <a:xfrm>
            <a:off x="766763" y="4252823"/>
            <a:ext cx="2556000" cy="868452"/>
          </a:xfrm>
        </p:spPr>
        <p:txBody>
          <a:bodyPr anchor="t"/>
          <a:lstStyle>
            <a:lvl1pPr marL="0" indent="0" algn="l">
              <a:lnSpc>
                <a:spcPct val="100000"/>
              </a:lnSpc>
              <a:spcBef>
                <a:spcPts val="0"/>
              </a:spcBef>
              <a:buNone/>
              <a:defRPr sz="2000">
                <a:solidFill>
                  <a:schemeClr val="tx2"/>
                </a:solidFill>
              </a:defRPr>
            </a:lvl1pPr>
          </a:lstStyle>
          <a:p>
            <a:pPr lvl="0"/>
            <a:r>
              <a:rPr lang="en-GB" dirty="0"/>
              <a:t>Name Surname</a:t>
            </a:r>
            <a:endParaRPr lang="en-GB" dirty="0"/>
          </a:p>
        </p:txBody>
      </p:sp>
      <p:sp>
        <p:nvSpPr>
          <p:cNvPr id="7" name="Text Placeholder 4"/>
          <p:cNvSpPr>
            <a:spLocks noGrp="1"/>
          </p:cNvSpPr>
          <p:nvPr>
            <p:ph type="body" sz="quarter" idx="12" hasCustomPrompt="1"/>
          </p:nvPr>
        </p:nvSpPr>
        <p:spPr>
          <a:xfrm>
            <a:off x="3540000" y="4252823"/>
            <a:ext cx="2556000" cy="868452"/>
          </a:xfrm>
        </p:spPr>
        <p:txBody>
          <a:bodyPr anchor="t"/>
          <a:lstStyle>
            <a:lvl1pPr marL="0" indent="0" algn="l">
              <a:lnSpc>
                <a:spcPct val="100000"/>
              </a:lnSpc>
              <a:spcBef>
                <a:spcPts val="0"/>
              </a:spcBef>
              <a:buNone/>
              <a:defRPr sz="2000">
                <a:solidFill>
                  <a:schemeClr val="tx2"/>
                </a:solidFill>
              </a:defRPr>
            </a:lvl1pPr>
          </a:lstStyle>
          <a:p>
            <a:pPr lvl="0"/>
            <a:r>
              <a:rPr lang="en-GB" dirty="0"/>
              <a:t>Contact details</a:t>
            </a:r>
            <a:endParaRPr lang="en-GB" dirty="0"/>
          </a:p>
        </p:txBody>
      </p:sp>
      <p:sp>
        <p:nvSpPr>
          <p:cNvPr id="4" name="Slide Number Placeholder 3"/>
          <p:cNvSpPr>
            <a:spLocks noGrp="1"/>
          </p:cNvSpPr>
          <p:nvPr>
            <p:ph type="sldNum" sz="quarter" idx="13"/>
          </p:nvPr>
        </p:nvSpPr>
        <p:spPr/>
        <p:txBody>
          <a:bodyPr/>
          <a:lstStyle/>
          <a:p>
            <a:fld id="{0BC821A6-27CF-4DD9-B71F-D54722B3C180}" type="slidenum">
              <a:rPr lang="en-GB" smtClean="0"/>
            </a:fld>
            <a:r>
              <a:rPr lang="en-GB"/>
              <a:t> | © UPM</a:t>
            </a:r>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p:cSld name="Final slide UPM logo">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10" r="810"/>
          <a:stretch>
            <a:fillRect/>
          </a:stretch>
        </p:blipFill>
        <p:spPr>
          <a:xfrm>
            <a:off x="3461639" y="188994"/>
            <a:ext cx="5268725" cy="5969106"/>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5BC81267-E813-E542-A5C7-B01A65944FB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ABCED709-5FB7-3743-85A6-89419702EDD3}" type="slidenum">
              <a:rPr kumimoji="1" lang="zh-CN" altLang="en-US" smtClean="0"/>
            </a:fld>
            <a:endParaRPr kumimoji="1"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a:xfrm>
            <a:off x="8945359" y="6488641"/>
            <a:ext cx="1144768" cy="369359"/>
          </a:xfrm>
        </p:spPr>
        <p:txBody>
          <a:bodyPr/>
          <a:lstStyle/>
          <a:p>
            <a:fld id="{E60C0EC4-5093-4E90-9D7A-6983A31924EE}" type="datetimeFigureOut">
              <a:rPr lang="zh-CN" altLang="en-US" smtClean="0"/>
            </a:fld>
            <a:endParaRPr lang="zh-CN" altLang="en-US"/>
          </a:p>
        </p:txBody>
      </p:sp>
      <p:sp>
        <p:nvSpPr>
          <p:cNvPr id="5" name="Footer Placeholder 4"/>
          <p:cNvSpPr>
            <a:spLocks noGrp="1"/>
          </p:cNvSpPr>
          <p:nvPr>
            <p:ph type="ftr" sz="quarter" idx="11"/>
          </p:nvPr>
        </p:nvSpPr>
        <p:spPr>
          <a:xfrm>
            <a:off x="6988039" y="6488641"/>
            <a:ext cx="1780401" cy="369359"/>
          </a:xfrm>
        </p:spPr>
        <p:txBody>
          <a:bodyPr/>
          <a:lstStyle/>
          <a:p>
            <a:endParaRPr lang="zh-CN" altLang="en-US"/>
          </a:p>
        </p:txBody>
      </p:sp>
      <p:sp>
        <p:nvSpPr>
          <p:cNvPr id="6" name="Slide Number Placeholder 5"/>
          <p:cNvSpPr>
            <a:spLocks noGrp="1"/>
          </p:cNvSpPr>
          <p:nvPr>
            <p:ph type="sldNum" sz="quarter" idx="12"/>
          </p:nvPr>
        </p:nvSpPr>
        <p:spPr/>
        <p:txBody>
          <a:bodyPr/>
          <a:lstStyle/>
          <a:p>
            <a:fld id="{4C589B3A-7816-425F-93EE-D74C46A1359A}"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Title Slide, big title 50pt">
    <p:spTree>
      <p:nvGrpSpPr>
        <p:cNvPr id="1" name=""/>
        <p:cNvGrpSpPr/>
        <p:nvPr/>
      </p:nvGrpSpPr>
      <p:grpSpPr>
        <a:xfrm>
          <a:off x="0" y="0"/>
          <a:ext cx="0" cy="0"/>
          <a:chOff x="0" y="0"/>
          <a:chExt cx="0" cy="0"/>
        </a:xfrm>
      </p:grpSpPr>
      <p:sp>
        <p:nvSpPr>
          <p:cNvPr id="12" name="Title 1"/>
          <p:cNvSpPr>
            <a:spLocks noGrp="1"/>
          </p:cNvSpPr>
          <p:nvPr>
            <p:ph type="ctrTitle"/>
          </p:nvPr>
        </p:nvSpPr>
        <p:spPr>
          <a:xfrm>
            <a:off x="867328" y="1877652"/>
            <a:ext cx="9114872" cy="2165180"/>
          </a:xfrm>
        </p:spPr>
        <p:txBody>
          <a:bodyPr anchor="b">
            <a:noAutofit/>
          </a:bodyPr>
          <a:lstStyle>
            <a:lvl1pPr algn="l">
              <a:lnSpc>
                <a:spcPct val="80000"/>
              </a:lnSpc>
              <a:defRPr sz="6665"/>
            </a:lvl1pPr>
          </a:lstStyle>
          <a:p>
            <a:r>
              <a:rPr lang="en-US"/>
              <a:t>Click to edit Master title style</a:t>
            </a:r>
            <a:endParaRPr lang="en-US" dirty="0"/>
          </a:p>
        </p:txBody>
      </p:sp>
      <p:sp>
        <p:nvSpPr>
          <p:cNvPr id="13" name="Subtitle 2"/>
          <p:cNvSpPr>
            <a:spLocks noGrp="1"/>
          </p:cNvSpPr>
          <p:nvPr>
            <p:ph type="subTitle" idx="1" hasCustomPrompt="1"/>
          </p:nvPr>
        </p:nvSpPr>
        <p:spPr>
          <a:xfrm>
            <a:off x="914400" y="4222313"/>
            <a:ext cx="5412317" cy="531507"/>
          </a:xfrm>
        </p:spPr>
        <p:txBody>
          <a:bodyPr/>
          <a:lstStyle>
            <a:lvl1pPr marL="0" indent="0" algn="l">
              <a:buNone/>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Surname, Event Name</a:t>
            </a:r>
            <a:endParaRPr lang="en-US" dirty="0"/>
          </a:p>
        </p:txBody>
      </p:sp>
      <p:pic>
        <p:nvPicPr>
          <p:cNvPr id="7" name="Picture 6"/>
          <p:cNvPicPr>
            <a:picLocks noChangeAspect="1"/>
          </p:cNvPicPr>
          <p:nvPr userDrawn="1"/>
        </p:nvPicPr>
        <p:blipFill>
          <a:blip r:embed="rId2" cstate="screen"/>
          <a:stretch>
            <a:fillRect/>
          </a:stretch>
        </p:blipFill>
        <p:spPr>
          <a:xfrm>
            <a:off x="10675617" y="386091"/>
            <a:ext cx="1200000" cy="1200000"/>
          </a:xfrm>
          <a:prstGeom prst="rect">
            <a:avLst/>
          </a:prstGeom>
        </p:spPr>
      </p:pic>
      <p:pic>
        <p:nvPicPr>
          <p:cNvPr id="8" name="Picture 7"/>
          <p:cNvPicPr>
            <a:picLocks noChangeAspect="1"/>
          </p:cNvPicPr>
          <p:nvPr userDrawn="1"/>
        </p:nvPicPr>
        <p:blipFill>
          <a:blip r:embed="rId3" cstate="screen"/>
          <a:stretch>
            <a:fillRect/>
          </a:stretch>
        </p:blipFill>
        <p:spPr>
          <a:xfrm>
            <a:off x="784081" y="6419731"/>
            <a:ext cx="4171200" cy="388671"/>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Final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stretch>
            <a:fillRect/>
          </a:stretch>
        </p:blipFill>
        <p:spPr>
          <a:xfrm>
            <a:off x="2291505" y="1504044"/>
            <a:ext cx="7562665" cy="3604800"/>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Title Slide 2 lines Trus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6763" y="2537166"/>
            <a:ext cx="10656700" cy="1783675"/>
          </a:xfrm>
        </p:spPr>
        <p:txBody>
          <a:bodyPr anchor="b"/>
          <a:lstStyle>
            <a:lvl1pPr>
              <a:lnSpc>
                <a:spcPct val="90000"/>
              </a:lnSpc>
              <a:defRPr sz="6000">
                <a:solidFill>
                  <a:schemeClr val="bg1"/>
                </a:solidFill>
                <a:latin typeface="+mj-lt"/>
              </a:defRPr>
            </a:lvl1pPr>
          </a:lstStyle>
          <a:p>
            <a:r>
              <a:rPr lang="en-GB" dirty="0"/>
              <a:t>Title slide</a:t>
            </a:r>
            <a:br>
              <a:rPr lang="en-GB" dirty="0"/>
            </a:br>
            <a:r>
              <a:rPr lang="en-GB" dirty="0"/>
              <a:t>in two lines</a:t>
            </a:r>
            <a:endParaRPr lang="en-GB" dirty="0"/>
          </a:p>
        </p:txBody>
      </p:sp>
      <p:sp>
        <p:nvSpPr>
          <p:cNvPr id="5" name="Text Placeholder 4"/>
          <p:cNvSpPr>
            <a:spLocks noGrp="1"/>
          </p:cNvSpPr>
          <p:nvPr>
            <p:ph type="body" sz="quarter" idx="11" hasCustomPrompt="1"/>
          </p:nvPr>
        </p:nvSpPr>
        <p:spPr>
          <a:xfrm>
            <a:off x="766764" y="4422379"/>
            <a:ext cx="5329237" cy="298681"/>
          </a:xfrm>
          <a:prstGeom prst="rect">
            <a:avLst/>
          </a:prstGeom>
        </p:spPr>
        <p:txBody>
          <a:bodyPr anchor="b"/>
          <a:lstStyle>
            <a:lvl1pPr marL="0" indent="0">
              <a:spcAft>
                <a:spcPts val="200"/>
              </a:spcAft>
              <a:buNone/>
              <a:defRPr sz="2000">
                <a:solidFill>
                  <a:schemeClr val="bg1"/>
                </a:solidFill>
              </a:defRPr>
            </a:lvl1pPr>
          </a:lstStyle>
          <a:p>
            <a:pPr lvl="0"/>
            <a:r>
              <a:rPr lang="en-GB" dirty="0"/>
              <a:t>Name Surname, Event Name</a:t>
            </a:r>
            <a:endParaRPr lang="en-GB" dirty="0"/>
          </a:p>
        </p:txBody>
      </p:sp>
      <p:sp>
        <p:nvSpPr>
          <p:cNvPr id="6" name="Text Placeholder 4"/>
          <p:cNvSpPr>
            <a:spLocks noGrp="1"/>
          </p:cNvSpPr>
          <p:nvPr>
            <p:ph type="body" sz="quarter" idx="12" hasCustomPrompt="1"/>
          </p:nvPr>
        </p:nvSpPr>
        <p:spPr>
          <a:xfrm>
            <a:off x="766766" y="4822598"/>
            <a:ext cx="2666393" cy="298681"/>
          </a:xfrm>
          <a:prstGeom prst="rect">
            <a:avLst/>
          </a:prstGeom>
        </p:spPr>
        <p:txBody>
          <a:bodyPr anchor="b"/>
          <a:lstStyle>
            <a:lvl1pPr marL="0" indent="0">
              <a:spcAft>
                <a:spcPts val="200"/>
              </a:spcAft>
              <a:buNone/>
              <a:defRPr sz="2000">
                <a:solidFill>
                  <a:schemeClr val="bg1"/>
                </a:solidFill>
              </a:defRPr>
            </a:lvl1pPr>
          </a:lstStyle>
          <a:p>
            <a:pPr lvl="0"/>
            <a:r>
              <a:rPr lang="en-GB"/>
              <a:t>Date</a:t>
            </a:r>
            <a:endParaRPr lang="en-GB"/>
          </a:p>
        </p:txBody>
      </p:sp>
      <p:pic>
        <p:nvPicPr>
          <p:cNvPr id="2" name="Picture 1"/>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791" r="791"/>
          <a:stretch>
            <a:fillRect/>
          </a:stretch>
        </p:blipFill>
        <p:spPr>
          <a:xfrm>
            <a:off x="10662515" y="-2455"/>
            <a:ext cx="1520776" cy="17229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Title Slide 3 lines left">
    <p:spTree>
      <p:nvGrpSpPr>
        <p:cNvPr id="1" name=""/>
        <p:cNvGrpSpPr/>
        <p:nvPr/>
      </p:nvGrpSpPr>
      <p:grpSpPr>
        <a:xfrm>
          <a:off x="0" y="0"/>
          <a:ext cx="0" cy="0"/>
          <a:chOff x="0" y="0"/>
          <a:chExt cx="0" cy="0"/>
        </a:xfrm>
      </p:grpSpPr>
      <p:pic>
        <p:nvPicPr>
          <p:cNvPr id="3" name="Picture 2" descr="A green griffin with a black background&#10;&#10;Description automatically generated"/>
          <p:cNvPicPr>
            <a:picLocks noGrp="1" noRot="1" noChangeAspect="1" noMove="1" noResize="1" noEditPoints="1" noAdjustHandles="1" noChangeArrowheads="1" noChangeShapeType="1" noCrop="1"/>
          </p:cNvPicPr>
          <p:nvPr userDrawn="1"/>
        </p:nvPicPr>
        <p:blipFill rotWithShape="1">
          <a:blip r:embed="rId2"/>
          <a:srcRect t="-1396" r="311" b="-1"/>
          <a:stretch>
            <a:fillRect/>
          </a:stretch>
        </p:blipFill>
        <p:spPr>
          <a:xfrm>
            <a:off x="10662515" y="-2455"/>
            <a:ext cx="1520776" cy="1722936"/>
          </a:xfrm>
          <a:prstGeom prst="rect">
            <a:avLst/>
          </a:prstGeom>
        </p:spPr>
      </p:pic>
      <p:sp>
        <p:nvSpPr>
          <p:cNvPr id="4" name="Title 1"/>
          <p:cNvSpPr>
            <a:spLocks noGrp="1"/>
          </p:cNvSpPr>
          <p:nvPr>
            <p:ph type="title" hasCustomPrompt="1"/>
          </p:nvPr>
        </p:nvSpPr>
        <p:spPr>
          <a:xfrm>
            <a:off x="4555375" y="2136117"/>
            <a:ext cx="6869864" cy="2584112"/>
          </a:xfrm>
        </p:spPr>
        <p:txBody>
          <a:bodyPr anchor="b"/>
          <a:lstStyle>
            <a:lvl1pPr>
              <a:lnSpc>
                <a:spcPct val="90000"/>
              </a:lnSpc>
              <a:defRPr sz="6000">
                <a:latin typeface="+mj-lt"/>
              </a:defRPr>
            </a:lvl1pPr>
          </a:lstStyle>
          <a:p>
            <a:r>
              <a:rPr lang="en-GB" dirty="0"/>
              <a:t>Title slide</a:t>
            </a:r>
            <a:br>
              <a:rPr lang="en-GB" dirty="0"/>
            </a:br>
            <a:r>
              <a:rPr lang="en-GB" dirty="0"/>
              <a:t>in two </a:t>
            </a:r>
            <a:r>
              <a:rPr lang="pl-PL" dirty="0"/>
              <a:t>or</a:t>
            </a:r>
            <a:br>
              <a:rPr lang="pl-PL" dirty="0"/>
            </a:br>
            <a:r>
              <a:rPr lang="pl-PL" dirty="0"/>
              <a:t>three </a:t>
            </a:r>
            <a:r>
              <a:rPr lang="en-GB" dirty="0"/>
              <a:t>lines</a:t>
            </a:r>
            <a:endParaRPr lang="en-GB" dirty="0"/>
          </a:p>
        </p:txBody>
      </p:sp>
      <p:sp>
        <p:nvSpPr>
          <p:cNvPr id="5" name="Text Placeholder 4"/>
          <p:cNvSpPr>
            <a:spLocks noGrp="1"/>
          </p:cNvSpPr>
          <p:nvPr>
            <p:ph type="body" sz="quarter" idx="11" hasCustomPrompt="1"/>
          </p:nvPr>
        </p:nvSpPr>
        <p:spPr>
          <a:xfrm>
            <a:off x="4555376" y="4821770"/>
            <a:ext cx="5329237" cy="298681"/>
          </a:xfrm>
        </p:spPr>
        <p:txBody>
          <a:bodyPr anchor="b"/>
          <a:lstStyle>
            <a:lvl1pPr marL="0" indent="0">
              <a:lnSpc>
                <a:spcPct val="100000"/>
              </a:lnSpc>
              <a:spcAft>
                <a:spcPts val="200"/>
              </a:spcAft>
              <a:buNone/>
              <a:defRPr sz="2000"/>
            </a:lvl1pPr>
          </a:lstStyle>
          <a:p>
            <a:pPr lvl="0"/>
            <a:r>
              <a:rPr lang="en-GB" dirty="0"/>
              <a:t>Name Surname, Event Name</a:t>
            </a:r>
            <a:endParaRPr lang="en-GB" dirty="0"/>
          </a:p>
        </p:txBody>
      </p:sp>
      <p:sp>
        <p:nvSpPr>
          <p:cNvPr id="6" name="Text Placeholder 4"/>
          <p:cNvSpPr>
            <a:spLocks noGrp="1"/>
          </p:cNvSpPr>
          <p:nvPr>
            <p:ph type="body" sz="quarter" idx="12" hasCustomPrompt="1"/>
          </p:nvPr>
        </p:nvSpPr>
        <p:spPr>
          <a:xfrm>
            <a:off x="4555377" y="5221988"/>
            <a:ext cx="2666393" cy="298681"/>
          </a:xfrm>
        </p:spPr>
        <p:txBody>
          <a:bodyPr anchor="b"/>
          <a:lstStyle>
            <a:lvl1pPr marL="0" indent="0">
              <a:lnSpc>
                <a:spcPct val="100000"/>
              </a:lnSpc>
              <a:spcAft>
                <a:spcPts val="200"/>
              </a:spcAft>
              <a:buNone/>
              <a:defRPr sz="2000"/>
            </a:lvl1pPr>
          </a:lstStyle>
          <a:p>
            <a:pPr lvl="0"/>
            <a:r>
              <a:rPr lang="en-GB"/>
              <a:t>Date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userDrawn="1">
  <p:cSld name="Title Slide 3 lines Trust">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791" r="791"/>
          <a:stretch>
            <a:fillRect/>
          </a:stretch>
        </p:blipFill>
        <p:spPr>
          <a:xfrm>
            <a:off x="10662515" y="-2455"/>
            <a:ext cx="1520776" cy="1722936"/>
          </a:xfrm>
          <a:prstGeom prst="rect">
            <a:avLst/>
          </a:prstGeom>
        </p:spPr>
      </p:pic>
      <p:sp>
        <p:nvSpPr>
          <p:cNvPr id="3" name="Title 1"/>
          <p:cNvSpPr>
            <a:spLocks noGrp="1"/>
          </p:cNvSpPr>
          <p:nvPr>
            <p:ph type="title" hasCustomPrompt="1"/>
          </p:nvPr>
        </p:nvSpPr>
        <p:spPr>
          <a:xfrm>
            <a:off x="766766" y="2128611"/>
            <a:ext cx="8353425" cy="2584112"/>
          </a:xfrm>
        </p:spPr>
        <p:txBody>
          <a:bodyPr anchor="b"/>
          <a:lstStyle>
            <a:lvl1pPr>
              <a:lnSpc>
                <a:spcPct val="90000"/>
              </a:lnSpc>
              <a:defRPr sz="6000">
                <a:solidFill>
                  <a:srgbClr val="F6F6E9"/>
                </a:solidFill>
                <a:latin typeface="+mj-lt"/>
              </a:defRPr>
            </a:lvl1pPr>
          </a:lstStyle>
          <a:p>
            <a:r>
              <a:rPr lang="en-GB" dirty="0"/>
              <a:t>Title slide</a:t>
            </a:r>
            <a:br>
              <a:rPr lang="en-GB" dirty="0"/>
            </a:br>
            <a:r>
              <a:rPr lang="en-GB" dirty="0"/>
              <a:t>in two </a:t>
            </a:r>
            <a:r>
              <a:rPr lang="pl-PL" dirty="0"/>
              <a:t>or</a:t>
            </a:r>
            <a:br>
              <a:rPr lang="pl-PL" dirty="0"/>
            </a:br>
            <a:r>
              <a:rPr lang="pl-PL" dirty="0"/>
              <a:t>three </a:t>
            </a:r>
            <a:r>
              <a:rPr lang="en-GB" dirty="0"/>
              <a:t>lines</a:t>
            </a:r>
            <a:endParaRPr lang="en-GB" dirty="0"/>
          </a:p>
        </p:txBody>
      </p:sp>
      <p:sp>
        <p:nvSpPr>
          <p:cNvPr id="4" name="Text Placeholder 4"/>
          <p:cNvSpPr>
            <a:spLocks noGrp="1"/>
          </p:cNvSpPr>
          <p:nvPr>
            <p:ph type="body" sz="quarter" idx="11" hasCustomPrompt="1"/>
          </p:nvPr>
        </p:nvSpPr>
        <p:spPr>
          <a:xfrm>
            <a:off x="766764" y="4814265"/>
            <a:ext cx="5329237" cy="298681"/>
          </a:xfrm>
          <a:prstGeom prst="rect">
            <a:avLst/>
          </a:prstGeom>
        </p:spPr>
        <p:txBody>
          <a:bodyPr anchor="b"/>
          <a:lstStyle>
            <a:lvl1pPr marL="0" indent="0">
              <a:lnSpc>
                <a:spcPct val="100000"/>
              </a:lnSpc>
              <a:spcAft>
                <a:spcPts val="200"/>
              </a:spcAft>
              <a:buNone/>
              <a:defRPr sz="2000">
                <a:solidFill>
                  <a:srgbClr val="F6F6E9"/>
                </a:solidFill>
              </a:defRPr>
            </a:lvl1pPr>
          </a:lstStyle>
          <a:p>
            <a:pPr lvl="0"/>
            <a:r>
              <a:rPr lang="en-GB" dirty="0"/>
              <a:t>Name Surname, Event Name</a:t>
            </a:r>
            <a:endParaRPr lang="en-GB" dirty="0"/>
          </a:p>
        </p:txBody>
      </p:sp>
      <p:sp>
        <p:nvSpPr>
          <p:cNvPr id="7" name="Text Placeholder 4"/>
          <p:cNvSpPr>
            <a:spLocks noGrp="1"/>
          </p:cNvSpPr>
          <p:nvPr>
            <p:ph type="body" sz="quarter" idx="12" hasCustomPrompt="1"/>
          </p:nvPr>
        </p:nvSpPr>
        <p:spPr>
          <a:xfrm>
            <a:off x="766766" y="5214484"/>
            <a:ext cx="2666393" cy="298681"/>
          </a:xfrm>
          <a:prstGeom prst="rect">
            <a:avLst/>
          </a:prstGeom>
        </p:spPr>
        <p:txBody>
          <a:bodyPr anchor="b"/>
          <a:lstStyle>
            <a:lvl1pPr marL="0" indent="0">
              <a:lnSpc>
                <a:spcPct val="100000"/>
              </a:lnSpc>
              <a:spcAft>
                <a:spcPts val="200"/>
              </a:spcAft>
              <a:buNone/>
              <a:defRPr sz="2000">
                <a:solidFill>
                  <a:srgbClr val="F6F6E9"/>
                </a:solidFill>
              </a:defRPr>
            </a:lvl1pPr>
          </a:lstStyle>
          <a:p>
            <a:pPr lvl="0"/>
            <a:r>
              <a:rPr lang="en-GB"/>
              <a:t>Date</a:t>
            </a:r>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Title Slide 2 lines left Trus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45781" y="2537166"/>
            <a:ext cx="7077683" cy="1783675"/>
          </a:xfrm>
        </p:spPr>
        <p:txBody>
          <a:bodyPr anchor="b"/>
          <a:lstStyle>
            <a:lvl1pPr>
              <a:lnSpc>
                <a:spcPct val="90000"/>
              </a:lnSpc>
              <a:defRPr sz="6000">
                <a:solidFill>
                  <a:schemeClr val="bg1"/>
                </a:solidFill>
                <a:latin typeface="+mj-lt"/>
              </a:defRPr>
            </a:lvl1pPr>
          </a:lstStyle>
          <a:p>
            <a:r>
              <a:rPr lang="en-GB" dirty="0"/>
              <a:t>Title slide</a:t>
            </a:r>
            <a:br>
              <a:rPr lang="en-GB" dirty="0"/>
            </a:br>
            <a:r>
              <a:rPr lang="en-GB" dirty="0"/>
              <a:t>in two lines</a:t>
            </a:r>
            <a:endParaRPr lang="en-GB" dirty="0"/>
          </a:p>
        </p:txBody>
      </p:sp>
      <p:sp>
        <p:nvSpPr>
          <p:cNvPr id="5" name="Text Placeholder 4"/>
          <p:cNvSpPr>
            <a:spLocks noGrp="1"/>
          </p:cNvSpPr>
          <p:nvPr>
            <p:ph type="body" sz="quarter" idx="11" hasCustomPrompt="1"/>
          </p:nvPr>
        </p:nvSpPr>
        <p:spPr>
          <a:xfrm>
            <a:off x="4345781" y="4422379"/>
            <a:ext cx="5329237" cy="298681"/>
          </a:xfrm>
          <a:prstGeom prst="rect">
            <a:avLst/>
          </a:prstGeom>
        </p:spPr>
        <p:txBody>
          <a:bodyPr anchor="b"/>
          <a:lstStyle>
            <a:lvl1pPr marL="0" indent="0">
              <a:spcAft>
                <a:spcPts val="200"/>
              </a:spcAft>
              <a:buNone/>
              <a:defRPr sz="2000">
                <a:solidFill>
                  <a:schemeClr val="bg1"/>
                </a:solidFill>
              </a:defRPr>
            </a:lvl1pPr>
          </a:lstStyle>
          <a:p>
            <a:pPr lvl="0"/>
            <a:r>
              <a:rPr lang="en-GB" dirty="0"/>
              <a:t>Name Surname, Event Name</a:t>
            </a:r>
            <a:endParaRPr lang="en-GB" dirty="0"/>
          </a:p>
        </p:txBody>
      </p:sp>
      <p:sp>
        <p:nvSpPr>
          <p:cNvPr id="6" name="Text Placeholder 4"/>
          <p:cNvSpPr>
            <a:spLocks noGrp="1"/>
          </p:cNvSpPr>
          <p:nvPr>
            <p:ph type="body" sz="quarter" idx="12" hasCustomPrompt="1"/>
          </p:nvPr>
        </p:nvSpPr>
        <p:spPr>
          <a:xfrm>
            <a:off x="4345784" y="4822598"/>
            <a:ext cx="2666393" cy="298681"/>
          </a:xfrm>
          <a:prstGeom prst="rect">
            <a:avLst/>
          </a:prstGeom>
        </p:spPr>
        <p:txBody>
          <a:bodyPr anchor="b"/>
          <a:lstStyle>
            <a:lvl1pPr marL="0" indent="0">
              <a:spcAft>
                <a:spcPts val="200"/>
              </a:spcAft>
              <a:buNone/>
              <a:defRPr sz="2000">
                <a:solidFill>
                  <a:schemeClr val="bg1"/>
                </a:solidFill>
              </a:defRPr>
            </a:lvl1pPr>
          </a:lstStyle>
          <a:p>
            <a:pPr lvl="0"/>
            <a:r>
              <a:rPr lang="en-GB"/>
              <a:t>Date</a:t>
            </a:r>
            <a:endParaRPr lang="en-GB"/>
          </a:p>
        </p:txBody>
      </p:sp>
      <p:pic>
        <p:nvPicPr>
          <p:cNvPr id="2" name="Picture 1"/>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791" r="791"/>
          <a:stretch>
            <a:fillRect/>
          </a:stretch>
        </p:blipFill>
        <p:spPr>
          <a:xfrm>
            <a:off x="10662515" y="-2455"/>
            <a:ext cx="1520776" cy="1722936"/>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showMasterSp="0" userDrawn="1">
  <p:cSld name="Title Slide 3 lines left Trus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345781" y="2128612"/>
            <a:ext cx="7077683" cy="2584112"/>
          </a:xfrm>
        </p:spPr>
        <p:txBody>
          <a:bodyPr anchor="b"/>
          <a:lstStyle>
            <a:lvl1pPr>
              <a:lnSpc>
                <a:spcPct val="90000"/>
              </a:lnSpc>
              <a:defRPr sz="6000">
                <a:solidFill>
                  <a:schemeClr val="bg1"/>
                </a:solidFill>
                <a:latin typeface="+mj-lt"/>
              </a:defRPr>
            </a:lvl1pPr>
          </a:lstStyle>
          <a:p>
            <a:r>
              <a:rPr lang="en-GB"/>
              <a:t>Title slide</a:t>
            </a:r>
            <a:br>
              <a:rPr lang="en-GB"/>
            </a:br>
            <a:r>
              <a:rPr lang="en-GB"/>
              <a:t>in two </a:t>
            </a:r>
            <a:r>
              <a:rPr lang="pl-PL"/>
              <a:t>or</a:t>
            </a:r>
            <a:br>
              <a:rPr lang="pl-PL"/>
            </a:br>
            <a:r>
              <a:rPr lang="pl-PL"/>
              <a:t>three </a:t>
            </a:r>
            <a:r>
              <a:rPr lang="en-GB"/>
              <a:t>lines</a:t>
            </a:r>
            <a:endParaRPr lang="en-GB"/>
          </a:p>
        </p:txBody>
      </p:sp>
      <p:sp>
        <p:nvSpPr>
          <p:cNvPr id="5" name="Text Placeholder 4"/>
          <p:cNvSpPr>
            <a:spLocks noGrp="1"/>
          </p:cNvSpPr>
          <p:nvPr>
            <p:ph type="body" sz="quarter" idx="11" hasCustomPrompt="1"/>
          </p:nvPr>
        </p:nvSpPr>
        <p:spPr>
          <a:xfrm>
            <a:off x="4345781" y="4814265"/>
            <a:ext cx="5329237" cy="298681"/>
          </a:xfrm>
          <a:prstGeom prst="rect">
            <a:avLst/>
          </a:prstGeom>
        </p:spPr>
        <p:txBody>
          <a:bodyPr anchor="b"/>
          <a:lstStyle>
            <a:lvl1pPr marL="0" indent="0">
              <a:spcAft>
                <a:spcPts val="200"/>
              </a:spcAft>
              <a:buNone/>
              <a:defRPr sz="2000">
                <a:solidFill>
                  <a:schemeClr val="bg1"/>
                </a:solidFill>
              </a:defRPr>
            </a:lvl1pPr>
          </a:lstStyle>
          <a:p>
            <a:pPr lvl="0"/>
            <a:r>
              <a:rPr lang="en-GB" dirty="0"/>
              <a:t>Name Surname, Event Name</a:t>
            </a:r>
            <a:endParaRPr lang="en-GB" dirty="0"/>
          </a:p>
        </p:txBody>
      </p:sp>
      <p:sp>
        <p:nvSpPr>
          <p:cNvPr id="6" name="Text Placeholder 4"/>
          <p:cNvSpPr>
            <a:spLocks noGrp="1"/>
          </p:cNvSpPr>
          <p:nvPr>
            <p:ph type="body" sz="quarter" idx="12" hasCustomPrompt="1"/>
          </p:nvPr>
        </p:nvSpPr>
        <p:spPr>
          <a:xfrm>
            <a:off x="4345784" y="5214484"/>
            <a:ext cx="2666393" cy="298681"/>
          </a:xfrm>
          <a:prstGeom prst="rect">
            <a:avLst/>
          </a:prstGeom>
        </p:spPr>
        <p:txBody>
          <a:bodyPr anchor="b"/>
          <a:lstStyle>
            <a:lvl1pPr marL="0" indent="0">
              <a:spcAft>
                <a:spcPts val="200"/>
              </a:spcAft>
              <a:buNone/>
              <a:defRPr sz="2000">
                <a:solidFill>
                  <a:schemeClr val="bg1"/>
                </a:solidFill>
              </a:defRPr>
            </a:lvl1pPr>
          </a:lstStyle>
          <a:p>
            <a:pPr lvl="0"/>
            <a:r>
              <a:rPr lang="en-GB"/>
              <a:t>Date</a:t>
            </a:r>
            <a:endParaRPr lang="en-GB"/>
          </a:p>
        </p:txBody>
      </p:sp>
      <p:pic>
        <p:nvPicPr>
          <p:cNvPr id="2" name="Picture 1"/>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791" r="791"/>
          <a:stretch>
            <a:fillRect/>
          </a:stretch>
        </p:blipFill>
        <p:spPr>
          <a:xfrm>
            <a:off x="10662515" y="-2455"/>
            <a:ext cx="1520776" cy="1722936"/>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showMasterSp="0" userDrawn="1">
  <p:cSld name="Title Slide pic Trust">
    <p:bg>
      <p:bgPr>
        <a:solidFill>
          <a:schemeClr val="tx1"/>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2" y="-3175"/>
            <a:ext cx="4111625" cy="6861175"/>
          </a:xfrm>
          <a:prstGeom prst="rect">
            <a:avLst/>
          </a:prstGeom>
        </p:spPr>
        <p:txBody>
          <a:bodyPr/>
          <a:lstStyle>
            <a:lvl1pPr algn="ctr">
              <a:defRPr/>
            </a:lvl1pPr>
          </a:lstStyle>
          <a:p>
            <a:r>
              <a:rPr lang="en-US" dirty="0"/>
              <a:t>Click icon to add picture</a:t>
            </a:r>
            <a:endParaRPr lang="en-GB" dirty="0"/>
          </a:p>
        </p:txBody>
      </p:sp>
      <p:sp>
        <p:nvSpPr>
          <p:cNvPr id="5" name="Title 1"/>
          <p:cNvSpPr>
            <a:spLocks noGrp="1"/>
          </p:cNvSpPr>
          <p:nvPr>
            <p:ph type="title" hasCustomPrompt="1"/>
          </p:nvPr>
        </p:nvSpPr>
        <p:spPr>
          <a:xfrm>
            <a:off x="4553602" y="2130383"/>
            <a:ext cx="6869863" cy="2600356"/>
          </a:xfrm>
        </p:spPr>
        <p:txBody>
          <a:bodyPr anchor="b"/>
          <a:lstStyle>
            <a:lvl1pPr>
              <a:lnSpc>
                <a:spcPct val="90000"/>
              </a:lnSpc>
              <a:defRPr sz="6000">
                <a:solidFill>
                  <a:schemeClr val="bg1"/>
                </a:solidFill>
                <a:latin typeface="+mj-lt"/>
              </a:defRPr>
            </a:lvl1pPr>
          </a:lstStyle>
          <a:p>
            <a:r>
              <a:rPr lang="en-GB" dirty="0"/>
              <a:t>Title slide</a:t>
            </a:r>
            <a:br>
              <a:rPr lang="en-GB" dirty="0"/>
            </a:br>
            <a:r>
              <a:rPr lang="en-GB" dirty="0"/>
              <a:t>in two or</a:t>
            </a:r>
            <a:br>
              <a:rPr lang="en-GB" dirty="0"/>
            </a:br>
            <a:r>
              <a:rPr lang="en-GB" dirty="0"/>
              <a:t>three lines</a:t>
            </a:r>
            <a:endParaRPr lang="en-GB" dirty="0"/>
          </a:p>
        </p:txBody>
      </p:sp>
      <p:sp>
        <p:nvSpPr>
          <p:cNvPr id="6" name="Text Placeholder 4"/>
          <p:cNvSpPr>
            <a:spLocks noGrp="1"/>
          </p:cNvSpPr>
          <p:nvPr>
            <p:ph type="body" sz="quarter" idx="11" hasCustomPrompt="1"/>
          </p:nvPr>
        </p:nvSpPr>
        <p:spPr>
          <a:xfrm>
            <a:off x="4553600" y="4832280"/>
            <a:ext cx="5329237" cy="298681"/>
          </a:xfrm>
          <a:prstGeom prst="rect">
            <a:avLst/>
          </a:prstGeom>
        </p:spPr>
        <p:txBody>
          <a:bodyPr anchor="b"/>
          <a:lstStyle>
            <a:lvl1pPr marL="0" indent="0">
              <a:lnSpc>
                <a:spcPct val="100000"/>
              </a:lnSpc>
              <a:spcAft>
                <a:spcPts val="200"/>
              </a:spcAft>
              <a:buNone/>
              <a:defRPr sz="2000"/>
            </a:lvl1pPr>
          </a:lstStyle>
          <a:p>
            <a:pPr lvl="0"/>
            <a:r>
              <a:rPr lang="en-GB" dirty="0"/>
              <a:t>Name Surname, Event Name</a:t>
            </a:r>
            <a:endParaRPr lang="en-GB" dirty="0"/>
          </a:p>
        </p:txBody>
      </p:sp>
      <p:sp>
        <p:nvSpPr>
          <p:cNvPr id="7" name="Text Placeholder 4"/>
          <p:cNvSpPr>
            <a:spLocks noGrp="1"/>
          </p:cNvSpPr>
          <p:nvPr>
            <p:ph type="body" sz="quarter" idx="12" hasCustomPrompt="1"/>
          </p:nvPr>
        </p:nvSpPr>
        <p:spPr>
          <a:xfrm>
            <a:off x="4553602" y="5232499"/>
            <a:ext cx="2666393" cy="298681"/>
          </a:xfrm>
          <a:prstGeom prst="rect">
            <a:avLst/>
          </a:prstGeom>
        </p:spPr>
        <p:txBody>
          <a:bodyPr anchor="b"/>
          <a:lstStyle>
            <a:lvl1pPr marL="0" indent="0">
              <a:lnSpc>
                <a:spcPct val="100000"/>
              </a:lnSpc>
              <a:spcAft>
                <a:spcPts val="200"/>
              </a:spcAft>
              <a:buNone/>
              <a:defRPr sz="2000"/>
            </a:lvl1pPr>
          </a:lstStyle>
          <a:p>
            <a:pPr lvl="0"/>
            <a:r>
              <a:rPr lang="en-GB"/>
              <a:t>Date</a:t>
            </a:r>
            <a:endParaRPr lang="en-GB"/>
          </a:p>
        </p:txBody>
      </p:sp>
      <p:pic>
        <p:nvPicPr>
          <p:cNvPr id="8" name="Picture 7"/>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791" r="791"/>
          <a:stretch>
            <a:fillRect/>
          </a:stretch>
        </p:blipFill>
        <p:spPr>
          <a:xfrm>
            <a:off x="10662515" y="-2455"/>
            <a:ext cx="1520776" cy="1722936"/>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showMasterSp="0" userDrawn="1">
  <p:cSld name="Title Slide 2 lines right Trus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071816" y="2537166"/>
            <a:ext cx="8353425" cy="1783675"/>
          </a:xfrm>
        </p:spPr>
        <p:txBody>
          <a:bodyPr anchor="b"/>
          <a:lstStyle>
            <a:lvl1pPr algn="r">
              <a:lnSpc>
                <a:spcPct val="90000"/>
              </a:lnSpc>
              <a:defRPr sz="6000">
                <a:solidFill>
                  <a:schemeClr val="bg1"/>
                </a:solidFill>
                <a:latin typeface="+mj-lt"/>
              </a:defRPr>
            </a:lvl1pPr>
          </a:lstStyle>
          <a:p>
            <a:r>
              <a:rPr lang="en-GB" dirty="0"/>
              <a:t>Title slide</a:t>
            </a:r>
            <a:br>
              <a:rPr lang="en-GB" dirty="0"/>
            </a:br>
            <a:r>
              <a:rPr lang="en-GB" dirty="0"/>
              <a:t>in two lines</a:t>
            </a:r>
            <a:endParaRPr lang="en-GB" dirty="0"/>
          </a:p>
        </p:txBody>
      </p:sp>
      <p:sp>
        <p:nvSpPr>
          <p:cNvPr id="5" name="Text Placeholder 4"/>
          <p:cNvSpPr>
            <a:spLocks noGrp="1"/>
          </p:cNvSpPr>
          <p:nvPr>
            <p:ph type="body" sz="quarter" idx="11" hasCustomPrompt="1"/>
          </p:nvPr>
        </p:nvSpPr>
        <p:spPr>
          <a:xfrm>
            <a:off x="6096003" y="4422379"/>
            <a:ext cx="5329237" cy="298681"/>
          </a:xfrm>
          <a:prstGeom prst="rect">
            <a:avLst/>
          </a:prstGeom>
        </p:spPr>
        <p:txBody>
          <a:bodyPr anchor="b"/>
          <a:lstStyle>
            <a:lvl1pPr marL="0" indent="0" algn="r">
              <a:spcAft>
                <a:spcPts val="200"/>
              </a:spcAft>
              <a:buNone/>
              <a:defRPr sz="2000">
                <a:solidFill>
                  <a:schemeClr val="bg1"/>
                </a:solidFill>
              </a:defRPr>
            </a:lvl1pPr>
          </a:lstStyle>
          <a:p>
            <a:pPr lvl="0"/>
            <a:r>
              <a:rPr lang="en-GB"/>
              <a:t>Name Surname, Event Name</a:t>
            </a:r>
            <a:endParaRPr lang="en-GB"/>
          </a:p>
        </p:txBody>
      </p:sp>
      <p:sp>
        <p:nvSpPr>
          <p:cNvPr id="6" name="Text Placeholder 4"/>
          <p:cNvSpPr>
            <a:spLocks noGrp="1"/>
          </p:cNvSpPr>
          <p:nvPr>
            <p:ph type="body" sz="quarter" idx="12" hasCustomPrompt="1"/>
          </p:nvPr>
        </p:nvSpPr>
        <p:spPr>
          <a:xfrm>
            <a:off x="8758848" y="4822598"/>
            <a:ext cx="2666393" cy="298681"/>
          </a:xfrm>
          <a:prstGeom prst="rect">
            <a:avLst/>
          </a:prstGeom>
        </p:spPr>
        <p:txBody>
          <a:bodyPr anchor="b"/>
          <a:lstStyle>
            <a:lvl1pPr marL="0" indent="0" algn="r">
              <a:spcAft>
                <a:spcPts val="200"/>
              </a:spcAft>
              <a:buNone/>
              <a:defRPr sz="2000">
                <a:solidFill>
                  <a:schemeClr val="bg1"/>
                </a:solidFill>
              </a:defRPr>
            </a:lvl1pPr>
          </a:lstStyle>
          <a:p>
            <a:pPr lvl="0"/>
            <a:r>
              <a:rPr lang="en-GB"/>
              <a:t>Date</a:t>
            </a:r>
            <a:endParaRPr lang="en-GB"/>
          </a:p>
        </p:txBody>
      </p:sp>
      <p:pic>
        <p:nvPicPr>
          <p:cNvPr id="2" name="Picture 1"/>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791" r="791"/>
          <a:stretch>
            <a:fillRect/>
          </a:stretch>
        </p:blipFill>
        <p:spPr>
          <a:xfrm>
            <a:off x="10662515" y="-2455"/>
            <a:ext cx="1520776" cy="1722936"/>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userDrawn="1">
  <p:cSld name="Title Slide 3 lines right Trust">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071816" y="2140487"/>
            <a:ext cx="8353425" cy="2584112"/>
          </a:xfrm>
        </p:spPr>
        <p:txBody>
          <a:bodyPr anchor="b"/>
          <a:lstStyle>
            <a:lvl1pPr algn="r">
              <a:lnSpc>
                <a:spcPct val="90000"/>
              </a:lnSpc>
              <a:defRPr sz="6000">
                <a:solidFill>
                  <a:schemeClr val="bg1"/>
                </a:solidFill>
                <a:latin typeface="+mj-lt"/>
              </a:defRPr>
            </a:lvl1pPr>
          </a:lstStyle>
          <a:p>
            <a:r>
              <a:rPr lang="en-GB"/>
              <a:t>Title slide</a:t>
            </a:r>
            <a:br>
              <a:rPr lang="en-GB"/>
            </a:br>
            <a:r>
              <a:rPr lang="en-GB"/>
              <a:t>in two </a:t>
            </a:r>
            <a:r>
              <a:rPr lang="pl-PL"/>
              <a:t>or</a:t>
            </a:r>
            <a:br>
              <a:rPr lang="pl-PL"/>
            </a:br>
            <a:r>
              <a:rPr lang="pl-PL"/>
              <a:t>three </a:t>
            </a:r>
            <a:r>
              <a:rPr lang="en-GB"/>
              <a:t>lines</a:t>
            </a:r>
            <a:endParaRPr lang="en-GB"/>
          </a:p>
        </p:txBody>
      </p:sp>
      <p:sp>
        <p:nvSpPr>
          <p:cNvPr id="4" name="Text Placeholder 4"/>
          <p:cNvSpPr>
            <a:spLocks noGrp="1"/>
          </p:cNvSpPr>
          <p:nvPr>
            <p:ph type="body" sz="quarter" idx="11" hasCustomPrompt="1"/>
          </p:nvPr>
        </p:nvSpPr>
        <p:spPr>
          <a:xfrm>
            <a:off x="6096003" y="4826140"/>
            <a:ext cx="5329237" cy="298681"/>
          </a:xfrm>
          <a:prstGeom prst="rect">
            <a:avLst/>
          </a:prstGeom>
        </p:spPr>
        <p:txBody>
          <a:bodyPr anchor="b"/>
          <a:lstStyle>
            <a:lvl1pPr marL="0" indent="0" algn="r">
              <a:spcAft>
                <a:spcPts val="200"/>
              </a:spcAft>
              <a:buNone/>
              <a:defRPr sz="2000">
                <a:solidFill>
                  <a:schemeClr val="bg1"/>
                </a:solidFill>
              </a:defRPr>
            </a:lvl1pPr>
          </a:lstStyle>
          <a:p>
            <a:pPr lvl="0"/>
            <a:r>
              <a:rPr lang="en-GB" dirty="0"/>
              <a:t>Name Surname, Event Name</a:t>
            </a:r>
            <a:endParaRPr lang="en-GB" dirty="0"/>
          </a:p>
        </p:txBody>
      </p:sp>
      <p:sp>
        <p:nvSpPr>
          <p:cNvPr id="5" name="Text Placeholder 4"/>
          <p:cNvSpPr>
            <a:spLocks noGrp="1"/>
          </p:cNvSpPr>
          <p:nvPr>
            <p:ph type="body" sz="quarter" idx="12" hasCustomPrompt="1"/>
          </p:nvPr>
        </p:nvSpPr>
        <p:spPr>
          <a:xfrm>
            <a:off x="8758848" y="5226359"/>
            <a:ext cx="2666393" cy="298681"/>
          </a:xfrm>
          <a:prstGeom prst="rect">
            <a:avLst/>
          </a:prstGeom>
        </p:spPr>
        <p:txBody>
          <a:bodyPr anchor="b"/>
          <a:lstStyle>
            <a:lvl1pPr marL="0" indent="0" algn="r">
              <a:spcAft>
                <a:spcPts val="200"/>
              </a:spcAft>
              <a:buNone/>
              <a:defRPr sz="2000">
                <a:solidFill>
                  <a:schemeClr val="bg1"/>
                </a:solidFill>
              </a:defRPr>
            </a:lvl1pPr>
          </a:lstStyle>
          <a:p>
            <a:pPr lvl="0"/>
            <a:r>
              <a:rPr lang="en-GB"/>
              <a:t>Date</a:t>
            </a:r>
            <a:endParaRPr lang="en-GB"/>
          </a:p>
        </p:txBody>
      </p:sp>
      <p:pic>
        <p:nvPicPr>
          <p:cNvPr id="2" name="Picture 1"/>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791" r="791"/>
          <a:stretch>
            <a:fillRect/>
          </a:stretch>
        </p:blipFill>
        <p:spPr>
          <a:xfrm>
            <a:off x="10662515" y="-2455"/>
            <a:ext cx="1520776" cy="1722936"/>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showMasterSp="0" userDrawn="1">
  <p:cSld name="Title Slide wing Tru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6766" y="2128611"/>
            <a:ext cx="8353425" cy="2584112"/>
          </a:xfrm>
        </p:spPr>
        <p:txBody>
          <a:bodyPr anchor="b"/>
          <a:lstStyle>
            <a:lvl1pPr>
              <a:lnSpc>
                <a:spcPct val="90000"/>
              </a:lnSpc>
              <a:defRPr sz="6000">
                <a:solidFill>
                  <a:srgbClr val="F6F6E9"/>
                </a:solidFill>
                <a:latin typeface="+mj-lt"/>
              </a:defRPr>
            </a:lvl1pPr>
          </a:lstStyle>
          <a:p>
            <a:r>
              <a:rPr lang="en-GB" dirty="0"/>
              <a:t>Title slide</a:t>
            </a:r>
            <a:br>
              <a:rPr lang="en-GB" dirty="0"/>
            </a:br>
            <a:r>
              <a:rPr lang="en-GB" dirty="0"/>
              <a:t>in two </a:t>
            </a:r>
            <a:r>
              <a:rPr lang="pl-PL" dirty="0"/>
              <a:t>or</a:t>
            </a:r>
            <a:br>
              <a:rPr lang="pl-PL" dirty="0"/>
            </a:br>
            <a:r>
              <a:rPr lang="pl-PL" dirty="0"/>
              <a:t>three </a:t>
            </a:r>
            <a:r>
              <a:rPr lang="en-GB" dirty="0"/>
              <a:t>lines</a:t>
            </a:r>
            <a:endParaRPr lang="en-GB" dirty="0"/>
          </a:p>
        </p:txBody>
      </p:sp>
      <p:sp>
        <p:nvSpPr>
          <p:cNvPr id="3" name="Text Placeholder 4"/>
          <p:cNvSpPr>
            <a:spLocks noGrp="1"/>
          </p:cNvSpPr>
          <p:nvPr>
            <p:ph type="body" sz="quarter" idx="11" hasCustomPrompt="1"/>
          </p:nvPr>
        </p:nvSpPr>
        <p:spPr>
          <a:xfrm>
            <a:off x="766764" y="4814265"/>
            <a:ext cx="5329237" cy="298681"/>
          </a:xfrm>
          <a:prstGeom prst="rect">
            <a:avLst/>
          </a:prstGeom>
        </p:spPr>
        <p:txBody>
          <a:bodyPr anchor="b"/>
          <a:lstStyle>
            <a:lvl1pPr marL="0" indent="0">
              <a:lnSpc>
                <a:spcPct val="100000"/>
              </a:lnSpc>
              <a:spcAft>
                <a:spcPts val="200"/>
              </a:spcAft>
              <a:buNone/>
              <a:defRPr sz="2000">
                <a:solidFill>
                  <a:srgbClr val="F6F6E9"/>
                </a:solidFill>
              </a:defRPr>
            </a:lvl1pPr>
          </a:lstStyle>
          <a:p>
            <a:pPr lvl="0"/>
            <a:r>
              <a:rPr lang="en-GB" dirty="0"/>
              <a:t>Name Surname, Event Name</a:t>
            </a:r>
            <a:endParaRPr lang="en-GB" dirty="0"/>
          </a:p>
        </p:txBody>
      </p:sp>
      <p:sp>
        <p:nvSpPr>
          <p:cNvPr id="4" name="Text Placeholder 4"/>
          <p:cNvSpPr>
            <a:spLocks noGrp="1"/>
          </p:cNvSpPr>
          <p:nvPr>
            <p:ph type="body" sz="quarter" idx="12" hasCustomPrompt="1"/>
          </p:nvPr>
        </p:nvSpPr>
        <p:spPr>
          <a:xfrm>
            <a:off x="766766" y="5214484"/>
            <a:ext cx="2666393" cy="298681"/>
          </a:xfrm>
          <a:prstGeom prst="rect">
            <a:avLst/>
          </a:prstGeom>
        </p:spPr>
        <p:txBody>
          <a:bodyPr anchor="b"/>
          <a:lstStyle>
            <a:lvl1pPr marL="0" indent="0">
              <a:lnSpc>
                <a:spcPct val="100000"/>
              </a:lnSpc>
              <a:spcAft>
                <a:spcPts val="200"/>
              </a:spcAft>
              <a:buNone/>
              <a:defRPr sz="2000">
                <a:solidFill>
                  <a:srgbClr val="F6F6E9"/>
                </a:solidFill>
              </a:defRPr>
            </a:lvl1pPr>
          </a:lstStyle>
          <a:p>
            <a:pPr lvl="0"/>
            <a:r>
              <a:rPr lang="en-GB"/>
              <a:t>Date</a:t>
            </a:r>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showMasterSp="0" userDrawn="1">
  <p:cSld name="Title Slide wing Reliab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6766" y="2128611"/>
            <a:ext cx="8353425" cy="2584112"/>
          </a:xfrm>
        </p:spPr>
        <p:txBody>
          <a:bodyPr anchor="b"/>
          <a:lstStyle>
            <a:lvl1pPr>
              <a:lnSpc>
                <a:spcPct val="90000"/>
              </a:lnSpc>
              <a:defRPr sz="6000">
                <a:solidFill>
                  <a:srgbClr val="F6F6E9"/>
                </a:solidFill>
                <a:latin typeface="+mj-lt"/>
              </a:defRPr>
            </a:lvl1pPr>
          </a:lstStyle>
          <a:p>
            <a:r>
              <a:rPr lang="en-GB" dirty="0"/>
              <a:t>Title slide</a:t>
            </a:r>
            <a:br>
              <a:rPr lang="en-GB" dirty="0"/>
            </a:br>
            <a:r>
              <a:rPr lang="en-GB" dirty="0"/>
              <a:t>in two </a:t>
            </a:r>
            <a:r>
              <a:rPr lang="pl-PL" dirty="0"/>
              <a:t>or</a:t>
            </a:r>
            <a:br>
              <a:rPr lang="pl-PL" dirty="0"/>
            </a:br>
            <a:r>
              <a:rPr lang="pl-PL" dirty="0"/>
              <a:t>three </a:t>
            </a:r>
            <a:r>
              <a:rPr lang="en-GB" dirty="0"/>
              <a:t>lines</a:t>
            </a:r>
            <a:endParaRPr lang="en-GB" dirty="0"/>
          </a:p>
        </p:txBody>
      </p:sp>
      <p:sp>
        <p:nvSpPr>
          <p:cNvPr id="3" name="Text Placeholder 4"/>
          <p:cNvSpPr>
            <a:spLocks noGrp="1"/>
          </p:cNvSpPr>
          <p:nvPr>
            <p:ph type="body" sz="quarter" idx="11" hasCustomPrompt="1"/>
          </p:nvPr>
        </p:nvSpPr>
        <p:spPr>
          <a:xfrm>
            <a:off x="766764" y="4814265"/>
            <a:ext cx="5329237" cy="298681"/>
          </a:xfrm>
          <a:prstGeom prst="rect">
            <a:avLst/>
          </a:prstGeom>
        </p:spPr>
        <p:txBody>
          <a:bodyPr anchor="b"/>
          <a:lstStyle>
            <a:lvl1pPr marL="0" indent="0">
              <a:lnSpc>
                <a:spcPct val="100000"/>
              </a:lnSpc>
              <a:spcAft>
                <a:spcPts val="200"/>
              </a:spcAft>
              <a:buNone/>
              <a:defRPr sz="2000">
                <a:solidFill>
                  <a:srgbClr val="F6F6E9"/>
                </a:solidFill>
              </a:defRPr>
            </a:lvl1pPr>
          </a:lstStyle>
          <a:p>
            <a:pPr lvl="0"/>
            <a:r>
              <a:rPr lang="en-GB" dirty="0"/>
              <a:t>Name Surname, Event Name</a:t>
            </a:r>
            <a:endParaRPr lang="en-GB" dirty="0"/>
          </a:p>
        </p:txBody>
      </p:sp>
      <p:sp>
        <p:nvSpPr>
          <p:cNvPr id="4" name="Text Placeholder 4"/>
          <p:cNvSpPr>
            <a:spLocks noGrp="1"/>
          </p:cNvSpPr>
          <p:nvPr>
            <p:ph type="body" sz="quarter" idx="12" hasCustomPrompt="1"/>
          </p:nvPr>
        </p:nvSpPr>
        <p:spPr>
          <a:xfrm>
            <a:off x="766766" y="5214484"/>
            <a:ext cx="2666393" cy="298681"/>
          </a:xfrm>
          <a:prstGeom prst="rect">
            <a:avLst/>
          </a:prstGeom>
        </p:spPr>
        <p:txBody>
          <a:bodyPr anchor="b"/>
          <a:lstStyle>
            <a:lvl1pPr marL="0" indent="0">
              <a:lnSpc>
                <a:spcPct val="100000"/>
              </a:lnSpc>
              <a:spcAft>
                <a:spcPts val="200"/>
              </a:spcAft>
              <a:buNone/>
              <a:defRPr sz="2000">
                <a:solidFill>
                  <a:srgbClr val="F6F6E9"/>
                </a:solidFill>
              </a:defRPr>
            </a:lvl1pPr>
          </a:lstStyle>
          <a:p>
            <a:pPr lvl="0"/>
            <a:r>
              <a:rPr lang="en-GB"/>
              <a:t>Date</a:t>
            </a:r>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showMasterSp="0" userDrawn="1">
  <p:cSld name="Title Slide wing Reliab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66766" y="2128611"/>
            <a:ext cx="8353425" cy="2584112"/>
          </a:xfrm>
        </p:spPr>
        <p:txBody>
          <a:bodyPr anchor="b"/>
          <a:lstStyle>
            <a:lvl1pPr>
              <a:lnSpc>
                <a:spcPct val="90000"/>
              </a:lnSpc>
              <a:defRPr sz="6000">
                <a:solidFill>
                  <a:srgbClr val="F6F6E9"/>
                </a:solidFill>
                <a:latin typeface="+mj-lt"/>
              </a:defRPr>
            </a:lvl1pPr>
          </a:lstStyle>
          <a:p>
            <a:r>
              <a:rPr lang="en-GB" dirty="0"/>
              <a:t>Title slide</a:t>
            </a:r>
            <a:br>
              <a:rPr lang="en-GB" dirty="0"/>
            </a:br>
            <a:r>
              <a:rPr lang="en-GB" dirty="0"/>
              <a:t>in two </a:t>
            </a:r>
            <a:r>
              <a:rPr lang="pl-PL" dirty="0"/>
              <a:t>or</a:t>
            </a:r>
            <a:br>
              <a:rPr lang="pl-PL" dirty="0"/>
            </a:br>
            <a:r>
              <a:rPr lang="pl-PL" dirty="0"/>
              <a:t>three </a:t>
            </a:r>
            <a:r>
              <a:rPr lang="en-GB" dirty="0"/>
              <a:t>lines</a:t>
            </a:r>
            <a:endParaRPr lang="en-GB" dirty="0"/>
          </a:p>
        </p:txBody>
      </p:sp>
      <p:sp>
        <p:nvSpPr>
          <p:cNvPr id="9" name="Text Placeholder 4"/>
          <p:cNvSpPr>
            <a:spLocks noGrp="1"/>
          </p:cNvSpPr>
          <p:nvPr>
            <p:ph type="body" sz="quarter" idx="11" hasCustomPrompt="1"/>
          </p:nvPr>
        </p:nvSpPr>
        <p:spPr>
          <a:xfrm>
            <a:off x="766764" y="4814265"/>
            <a:ext cx="5329237" cy="298681"/>
          </a:xfrm>
          <a:prstGeom prst="rect">
            <a:avLst/>
          </a:prstGeom>
        </p:spPr>
        <p:txBody>
          <a:bodyPr anchor="b"/>
          <a:lstStyle>
            <a:lvl1pPr marL="0" indent="0">
              <a:lnSpc>
                <a:spcPct val="100000"/>
              </a:lnSpc>
              <a:spcAft>
                <a:spcPts val="200"/>
              </a:spcAft>
              <a:buNone/>
              <a:defRPr sz="2000">
                <a:solidFill>
                  <a:srgbClr val="F6F6E9"/>
                </a:solidFill>
              </a:defRPr>
            </a:lvl1pPr>
          </a:lstStyle>
          <a:p>
            <a:pPr lvl="0"/>
            <a:r>
              <a:rPr lang="en-GB" dirty="0"/>
              <a:t>Name Surname, Event Name</a:t>
            </a:r>
            <a:endParaRPr lang="en-GB" dirty="0"/>
          </a:p>
        </p:txBody>
      </p:sp>
      <p:sp>
        <p:nvSpPr>
          <p:cNvPr id="10" name="Text Placeholder 4"/>
          <p:cNvSpPr>
            <a:spLocks noGrp="1"/>
          </p:cNvSpPr>
          <p:nvPr>
            <p:ph type="body" sz="quarter" idx="12" hasCustomPrompt="1"/>
          </p:nvPr>
        </p:nvSpPr>
        <p:spPr>
          <a:xfrm>
            <a:off x="766766" y="5214484"/>
            <a:ext cx="2666393" cy="298681"/>
          </a:xfrm>
          <a:prstGeom prst="rect">
            <a:avLst/>
          </a:prstGeom>
        </p:spPr>
        <p:txBody>
          <a:bodyPr anchor="b"/>
          <a:lstStyle>
            <a:lvl1pPr marL="0" indent="0">
              <a:lnSpc>
                <a:spcPct val="100000"/>
              </a:lnSpc>
              <a:spcAft>
                <a:spcPts val="200"/>
              </a:spcAft>
              <a:buNone/>
              <a:defRPr sz="2000">
                <a:solidFill>
                  <a:srgbClr val="F6F6E9"/>
                </a:solidFill>
              </a:defRPr>
            </a:lvl1pPr>
          </a:lstStyle>
          <a:p>
            <a:pPr lvl="0"/>
            <a:r>
              <a:rPr lang="en-GB"/>
              <a:t>Date</a:t>
            </a:r>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showMasterSp="0" userDrawn="1">
  <p:cSld name="Title Slide pic Reliable">
    <p:bg>
      <p:bgPr>
        <a:solidFill>
          <a:schemeClr val="tx2"/>
        </a:solidFill>
        <a:effectLst/>
      </p:bgPr>
    </p:bg>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2" y="-3175"/>
            <a:ext cx="4111625" cy="6861175"/>
          </a:xfrm>
          <a:prstGeom prst="rect">
            <a:avLst/>
          </a:prstGeom>
        </p:spPr>
        <p:txBody>
          <a:bodyPr/>
          <a:lstStyle>
            <a:lvl1pPr algn="ctr">
              <a:defRPr/>
            </a:lvl1pPr>
          </a:lstStyle>
          <a:p>
            <a:r>
              <a:rPr lang="en-US" dirty="0"/>
              <a:t>Click icon to add picture</a:t>
            </a:r>
            <a:endParaRPr lang="en-GB" dirty="0"/>
          </a:p>
        </p:txBody>
      </p:sp>
      <p:sp>
        <p:nvSpPr>
          <p:cNvPr id="5" name="Title 1"/>
          <p:cNvSpPr>
            <a:spLocks noGrp="1"/>
          </p:cNvSpPr>
          <p:nvPr>
            <p:ph type="title" hasCustomPrompt="1"/>
          </p:nvPr>
        </p:nvSpPr>
        <p:spPr>
          <a:xfrm>
            <a:off x="4553602" y="2130383"/>
            <a:ext cx="6869863" cy="2600356"/>
          </a:xfrm>
        </p:spPr>
        <p:txBody>
          <a:bodyPr anchor="b"/>
          <a:lstStyle>
            <a:lvl1pPr>
              <a:lnSpc>
                <a:spcPct val="90000"/>
              </a:lnSpc>
              <a:defRPr sz="6000">
                <a:solidFill>
                  <a:schemeClr val="accent1"/>
                </a:solidFill>
                <a:latin typeface="+mj-lt"/>
              </a:defRPr>
            </a:lvl1pPr>
          </a:lstStyle>
          <a:p>
            <a:r>
              <a:rPr lang="en-GB" dirty="0"/>
              <a:t>Title slide</a:t>
            </a:r>
            <a:br>
              <a:rPr lang="en-GB" dirty="0"/>
            </a:br>
            <a:r>
              <a:rPr lang="en-GB" dirty="0"/>
              <a:t>in two or</a:t>
            </a:r>
            <a:br>
              <a:rPr lang="en-GB" dirty="0"/>
            </a:br>
            <a:r>
              <a:rPr lang="en-GB" dirty="0"/>
              <a:t>three lines</a:t>
            </a:r>
            <a:endParaRPr lang="en-GB" dirty="0"/>
          </a:p>
        </p:txBody>
      </p:sp>
      <p:sp>
        <p:nvSpPr>
          <p:cNvPr id="6" name="Text Placeholder 4"/>
          <p:cNvSpPr>
            <a:spLocks noGrp="1"/>
          </p:cNvSpPr>
          <p:nvPr>
            <p:ph type="body" sz="quarter" idx="11" hasCustomPrompt="1"/>
          </p:nvPr>
        </p:nvSpPr>
        <p:spPr>
          <a:xfrm>
            <a:off x="4553600" y="4832280"/>
            <a:ext cx="5329237" cy="298681"/>
          </a:xfrm>
          <a:prstGeom prst="rect">
            <a:avLst/>
          </a:prstGeom>
        </p:spPr>
        <p:txBody>
          <a:bodyPr anchor="b"/>
          <a:lstStyle>
            <a:lvl1pPr marL="0" indent="0">
              <a:lnSpc>
                <a:spcPct val="100000"/>
              </a:lnSpc>
              <a:spcAft>
                <a:spcPts val="200"/>
              </a:spcAft>
              <a:buNone/>
              <a:defRPr sz="2000"/>
            </a:lvl1pPr>
          </a:lstStyle>
          <a:p>
            <a:pPr lvl="0"/>
            <a:r>
              <a:rPr lang="en-GB" dirty="0"/>
              <a:t>Name Surname, Event Name</a:t>
            </a:r>
            <a:endParaRPr lang="en-GB" dirty="0"/>
          </a:p>
        </p:txBody>
      </p:sp>
      <p:sp>
        <p:nvSpPr>
          <p:cNvPr id="7" name="Text Placeholder 4"/>
          <p:cNvSpPr>
            <a:spLocks noGrp="1"/>
          </p:cNvSpPr>
          <p:nvPr>
            <p:ph type="body" sz="quarter" idx="12" hasCustomPrompt="1"/>
          </p:nvPr>
        </p:nvSpPr>
        <p:spPr>
          <a:xfrm>
            <a:off x="4553602" y="5232499"/>
            <a:ext cx="2666393" cy="298681"/>
          </a:xfrm>
          <a:prstGeom prst="rect">
            <a:avLst/>
          </a:prstGeom>
        </p:spPr>
        <p:txBody>
          <a:bodyPr anchor="b"/>
          <a:lstStyle>
            <a:lvl1pPr marL="0" indent="0">
              <a:lnSpc>
                <a:spcPct val="100000"/>
              </a:lnSpc>
              <a:spcAft>
                <a:spcPts val="200"/>
              </a:spcAft>
              <a:buNone/>
              <a:defRPr sz="2000"/>
            </a:lvl1pPr>
          </a:lstStyle>
          <a:p>
            <a:pPr lvl="0"/>
            <a:r>
              <a:rPr lang="en-GB"/>
              <a:t>Date</a:t>
            </a:r>
            <a:endParaRPr lang="en-GB"/>
          </a:p>
        </p:txBody>
      </p:sp>
      <p:pic>
        <p:nvPicPr>
          <p:cNvPr id="8" name="Picture 7"/>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l="791" r="791"/>
          <a:stretch>
            <a:fillRect/>
          </a:stretch>
        </p:blipFill>
        <p:spPr>
          <a:xfrm>
            <a:off x="10662515" y="-2455"/>
            <a:ext cx="1520776" cy="17229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Title Slide pic Transparent">
    <p:bg>
      <p:bgPr>
        <a:solidFill>
          <a:srgbClr val="F6F6E9"/>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 y="-3175"/>
            <a:ext cx="4111625" cy="6861175"/>
          </a:xfrm>
        </p:spPr>
        <p:txBody>
          <a:bodyPr/>
          <a:lstStyle>
            <a:lvl1pPr marL="0" indent="0" algn="ctr">
              <a:buNone/>
              <a:defRPr sz="2000"/>
            </a:lvl1pPr>
          </a:lstStyle>
          <a:p>
            <a:r>
              <a:rPr lang="en-US" altLang="zh-CN"/>
              <a:t>Click icon to add picture</a:t>
            </a:r>
            <a:endParaRPr lang="en-GB" dirty="0"/>
          </a:p>
        </p:txBody>
      </p:sp>
      <p:pic>
        <p:nvPicPr>
          <p:cNvPr id="3" name="Picture 2" descr="A green griffin with a black background&#10;&#10;Description automatically generated"/>
          <p:cNvPicPr>
            <a:picLocks noGrp="1" noRot="1" noChangeAspect="1" noMove="1" noResize="1" noEditPoints="1" noAdjustHandles="1" noChangeArrowheads="1" noChangeShapeType="1" noCrop="1"/>
          </p:cNvPicPr>
          <p:nvPr userDrawn="1"/>
        </p:nvPicPr>
        <p:blipFill rotWithShape="1">
          <a:blip r:embed="rId2"/>
          <a:srcRect t="-1396" r="311" b="-1"/>
          <a:stretch>
            <a:fillRect/>
          </a:stretch>
        </p:blipFill>
        <p:spPr>
          <a:xfrm>
            <a:off x="10662515" y="-2455"/>
            <a:ext cx="1520776" cy="1722936"/>
          </a:xfrm>
          <a:prstGeom prst="rect">
            <a:avLst/>
          </a:prstGeom>
        </p:spPr>
      </p:pic>
      <p:sp>
        <p:nvSpPr>
          <p:cNvPr id="4" name="Title 1"/>
          <p:cNvSpPr>
            <a:spLocks noGrp="1"/>
          </p:cNvSpPr>
          <p:nvPr>
            <p:ph type="title" hasCustomPrompt="1"/>
          </p:nvPr>
        </p:nvSpPr>
        <p:spPr>
          <a:xfrm>
            <a:off x="4553602" y="2130383"/>
            <a:ext cx="6869863" cy="2600356"/>
          </a:xfrm>
        </p:spPr>
        <p:txBody>
          <a:bodyPr anchor="b"/>
          <a:lstStyle>
            <a:lvl1pPr>
              <a:lnSpc>
                <a:spcPct val="90000"/>
              </a:lnSpc>
              <a:defRPr sz="6000">
                <a:latin typeface="+mj-lt"/>
              </a:defRPr>
            </a:lvl1pPr>
          </a:lstStyle>
          <a:p>
            <a:r>
              <a:rPr lang="en-GB"/>
              <a:t>Title slide</a:t>
            </a:r>
            <a:br>
              <a:rPr lang="en-GB"/>
            </a:br>
            <a:r>
              <a:rPr lang="en-GB"/>
              <a:t>in two or</a:t>
            </a:r>
            <a:br>
              <a:rPr lang="en-GB"/>
            </a:br>
            <a:r>
              <a:rPr lang="en-GB"/>
              <a:t>three lines</a:t>
            </a:r>
            <a:endParaRPr lang="en-GB"/>
          </a:p>
        </p:txBody>
      </p:sp>
      <p:sp>
        <p:nvSpPr>
          <p:cNvPr id="5" name="Text Placeholder 4"/>
          <p:cNvSpPr>
            <a:spLocks noGrp="1"/>
          </p:cNvSpPr>
          <p:nvPr>
            <p:ph type="body" sz="quarter" idx="11" hasCustomPrompt="1"/>
          </p:nvPr>
        </p:nvSpPr>
        <p:spPr>
          <a:xfrm>
            <a:off x="4553600" y="4832280"/>
            <a:ext cx="5329237" cy="298681"/>
          </a:xfrm>
        </p:spPr>
        <p:txBody>
          <a:bodyPr anchor="b"/>
          <a:lstStyle>
            <a:lvl1pPr marL="0" indent="0">
              <a:lnSpc>
                <a:spcPct val="100000"/>
              </a:lnSpc>
              <a:spcAft>
                <a:spcPts val="200"/>
              </a:spcAft>
              <a:buNone/>
              <a:defRPr sz="2000"/>
            </a:lvl1pPr>
          </a:lstStyle>
          <a:p>
            <a:pPr lvl="0"/>
            <a:r>
              <a:rPr lang="en-GB"/>
              <a:t>Name Surname, Event Name</a:t>
            </a:r>
            <a:endParaRPr lang="en-GB"/>
          </a:p>
        </p:txBody>
      </p:sp>
      <p:sp>
        <p:nvSpPr>
          <p:cNvPr id="6" name="Text Placeholder 4"/>
          <p:cNvSpPr>
            <a:spLocks noGrp="1"/>
          </p:cNvSpPr>
          <p:nvPr>
            <p:ph type="body" sz="quarter" idx="12" hasCustomPrompt="1"/>
          </p:nvPr>
        </p:nvSpPr>
        <p:spPr>
          <a:xfrm>
            <a:off x="4553602" y="5232499"/>
            <a:ext cx="2666393" cy="298681"/>
          </a:xfrm>
        </p:spPr>
        <p:txBody>
          <a:bodyPr anchor="b"/>
          <a:lstStyle>
            <a:lvl1pPr marL="0" indent="0">
              <a:lnSpc>
                <a:spcPct val="100000"/>
              </a:lnSpc>
              <a:spcAft>
                <a:spcPts val="200"/>
              </a:spcAft>
              <a:buNone/>
              <a:defRPr sz="2000"/>
            </a:lvl1pPr>
          </a:lstStyle>
          <a:p>
            <a:pPr lvl="0"/>
            <a:r>
              <a:rPr lang="en-GB"/>
              <a:t>Date</a:t>
            </a:r>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left Trust">
    <p:bg>
      <p:bgPr>
        <a:solidFill>
          <a:schemeClr val="tx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6766" y="2474916"/>
            <a:ext cx="8353425" cy="1908175"/>
          </a:xfrm>
          <a:prstGeom prst="rect">
            <a:avLst/>
          </a:prstGeom>
        </p:spPr>
        <p:txBody>
          <a:bodyPr anchor="ctr"/>
          <a:lstStyle>
            <a:lvl1pPr>
              <a:lnSpc>
                <a:spcPct val="90000"/>
              </a:lnSpc>
              <a:defRPr sz="4800">
                <a:solidFill>
                  <a:srgbClr val="F6F6E9"/>
                </a:solidFill>
              </a:defRPr>
            </a:lvl1pPr>
          </a:lstStyle>
          <a:p>
            <a:r>
              <a:rPr lang="en-US" dirty="0"/>
              <a:t>Chapter title</a:t>
            </a:r>
            <a:br>
              <a:rPr lang="en-US" dirty="0"/>
            </a:br>
            <a:r>
              <a:rPr lang="en-US" dirty="0"/>
              <a:t>in two or </a:t>
            </a:r>
            <a:br>
              <a:rPr lang="en-US" dirty="0"/>
            </a:br>
            <a:r>
              <a:rPr lang="en-US" dirty="0"/>
              <a:t>three lines</a:t>
            </a:r>
            <a:endParaRPr lang="en-GB" dirty="0"/>
          </a:p>
        </p:txBody>
      </p:sp>
      <p:sp>
        <p:nvSpPr>
          <p:cNvPr id="2" name="Slide Number Placeholder 1"/>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Tree>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right Trust">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071816" y="2474916"/>
            <a:ext cx="8353425" cy="1908175"/>
          </a:xfrm>
          <a:prstGeom prst="rect">
            <a:avLst/>
          </a:prstGeom>
        </p:spPr>
        <p:txBody>
          <a:bodyPr anchor="ctr"/>
          <a:lstStyle>
            <a:lvl1pPr algn="r">
              <a:lnSpc>
                <a:spcPct val="90000"/>
              </a:lnSpc>
              <a:defRPr sz="4800">
                <a:solidFill>
                  <a:schemeClr val="bg1"/>
                </a:solidFill>
              </a:defRPr>
            </a:lvl1pPr>
          </a:lstStyle>
          <a:p>
            <a:r>
              <a:rPr lang="en-US" dirty="0"/>
              <a:t>Chapter title</a:t>
            </a:r>
            <a:br>
              <a:rPr lang="en-US" dirty="0"/>
            </a:br>
            <a:r>
              <a:rPr lang="en-US" dirty="0"/>
              <a:t>in two or </a:t>
            </a:r>
            <a:br>
              <a:rPr lang="en-US" dirty="0"/>
            </a:br>
            <a:r>
              <a:rPr lang="en-US" dirty="0"/>
              <a:t>three lines</a:t>
            </a:r>
            <a:endParaRPr lang="en-GB" dirty="0"/>
          </a:p>
        </p:txBody>
      </p:sp>
      <p:sp>
        <p:nvSpPr>
          <p:cNvPr id="3" name="Slide Number Placeholder 2"/>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Tree>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left Reliable">
    <p:bg>
      <p:bgPr>
        <a:solidFill>
          <a:schemeClr val="tx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66766" y="2474916"/>
            <a:ext cx="8353425" cy="1908175"/>
          </a:xfrm>
          <a:prstGeom prst="rect">
            <a:avLst/>
          </a:prstGeom>
        </p:spPr>
        <p:txBody>
          <a:bodyPr anchor="ctr"/>
          <a:lstStyle>
            <a:lvl1pPr>
              <a:lnSpc>
                <a:spcPct val="90000"/>
              </a:lnSpc>
              <a:defRPr sz="4800">
                <a:solidFill>
                  <a:schemeClr val="accent1"/>
                </a:solidFill>
              </a:defRPr>
            </a:lvl1pPr>
          </a:lstStyle>
          <a:p>
            <a:r>
              <a:rPr lang="en-US" dirty="0"/>
              <a:t>Chapter title</a:t>
            </a:r>
            <a:br>
              <a:rPr lang="en-US" dirty="0"/>
            </a:br>
            <a:r>
              <a:rPr lang="en-US" dirty="0"/>
              <a:t>in two or </a:t>
            </a:r>
            <a:br>
              <a:rPr lang="en-US" dirty="0"/>
            </a:br>
            <a:r>
              <a:rPr lang="en-US" dirty="0"/>
              <a:t>three lines</a:t>
            </a:r>
            <a:endParaRPr lang="en-GB" dirty="0"/>
          </a:p>
        </p:txBody>
      </p:sp>
      <p:sp>
        <p:nvSpPr>
          <p:cNvPr id="2" name="Slide Number Placeholder 1"/>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Tree>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right Reliable">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071816" y="2474916"/>
            <a:ext cx="8353425" cy="1908175"/>
          </a:xfrm>
          <a:prstGeom prst="rect">
            <a:avLst/>
          </a:prstGeom>
        </p:spPr>
        <p:txBody>
          <a:bodyPr anchor="ctr"/>
          <a:lstStyle>
            <a:lvl1pPr algn="r">
              <a:lnSpc>
                <a:spcPct val="90000"/>
              </a:lnSpc>
              <a:defRPr sz="4800">
                <a:solidFill>
                  <a:schemeClr val="accent1"/>
                </a:solidFill>
              </a:defRPr>
            </a:lvl1pPr>
          </a:lstStyle>
          <a:p>
            <a:r>
              <a:rPr lang="en-US" dirty="0"/>
              <a:t>Chapter title</a:t>
            </a:r>
            <a:br>
              <a:rPr lang="en-US" dirty="0"/>
            </a:br>
            <a:r>
              <a:rPr lang="en-US" dirty="0"/>
              <a:t>in two or </a:t>
            </a:r>
            <a:br>
              <a:rPr lang="en-US" dirty="0"/>
            </a:br>
            <a:r>
              <a:rPr lang="en-US" dirty="0"/>
              <a:t>three lines</a:t>
            </a:r>
            <a:endParaRPr lang="en-GB" dirty="0"/>
          </a:p>
        </p:txBody>
      </p:sp>
      <p:sp>
        <p:nvSpPr>
          <p:cNvPr id="3" name="Slide Number Placeholder 2"/>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Tree>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no content Tru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
        <p:nvSpPr>
          <p:cNvPr id="4" name="Title 1"/>
          <p:cNvSpPr>
            <a:spLocks noGrp="1"/>
          </p:cNvSpPr>
          <p:nvPr>
            <p:ph type="title" hasCustomPrompt="1"/>
          </p:nvPr>
        </p:nvSpPr>
        <p:spPr>
          <a:xfrm>
            <a:off x="766765" y="441325"/>
            <a:ext cx="9901239" cy="1079500"/>
          </a:xfrm>
          <a:prstGeom prst="rect">
            <a:avLst/>
          </a:prstGeom>
        </p:spPr>
        <p:txBody>
          <a:bodyPr/>
          <a:lstStyle>
            <a:lvl1pPr>
              <a:lnSpc>
                <a:spcPct val="90000"/>
              </a:lnSpc>
              <a:defRPr>
                <a:solidFill>
                  <a:schemeClr val="bg1"/>
                </a:solidFill>
              </a:defRPr>
            </a:lvl1pPr>
          </a:lstStyle>
          <a:p>
            <a:r>
              <a:rPr lang="en-US" dirty="0"/>
              <a:t>Slide title </a:t>
            </a:r>
            <a:br>
              <a:rPr lang="en-US" dirty="0"/>
            </a:br>
            <a:r>
              <a:rPr lang="en-US" dirty="0"/>
              <a:t>in two or</a:t>
            </a:r>
            <a:br>
              <a:rPr lang="en-US" dirty="0"/>
            </a:br>
            <a:r>
              <a:rPr lang="en-US" dirty="0"/>
              <a:t>three lines</a:t>
            </a:r>
            <a:endParaRPr lang="en-GB"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 content Trus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C821A6-27CF-4DD9-B71F-D54722B3C180}" type="slidenum">
              <a:rPr lang="en-GB" smtClean="0"/>
            </a:fld>
            <a:r>
              <a:rPr lang="en-GB"/>
              <a:t> | © UPM</a:t>
            </a:r>
            <a:endParaRPr lang="en-GB" dirty="0"/>
          </a:p>
        </p:txBody>
      </p:sp>
      <p:sp>
        <p:nvSpPr>
          <p:cNvPr id="7"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bg1"/>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2" name="Content Placeholder 6"/>
          <p:cNvSpPr>
            <a:spLocks noGrp="1"/>
          </p:cNvSpPr>
          <p:nvPr>
            <p:ph sz="quarter" idx="13" hasCustomPrompt="1"/>
          </p:nvPr>
        </p:nvSpPr>
        <p:spPr>
          <a:xfrm>
            <a:off x="766764" y="1736725"/>
            <a:ext cx="10658475" cy="4464050"/>
          </a:xfrm>
        </p:spPr>
        <p:txBody>
          <a:body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2 columns Trust">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p:txBody>
          <a:bodyPr/>
          <a:lstStyle/>
          <a:p>
            <a:fld id="{0BC821A6-27CF-4DD9-B71F-D54722B3C180}" type="slidenum">
              <a:rPr lang="en-GB" smtClean="0"/>
            </a:fld>
            <a:r>
              <a:rPr lang="en-GB"/>
              <a:t> | © UPM</a:t>
            </a:r>
            <a:endParaRPr lang="en-GB" dirty="0"/>
          </a:p>
        </p:txBody>
      </p:sp>
      <p:sp>
        <p:nvSpPr>
          <p:cNvPr id="3"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bg1"/>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6" name="Text Placeholder 5"/>
          <p:cNvSpPr>
            <a:spLocks noGrp="1"/>
          </p:cNvSpPr>
          <p:nvPr>
            <p:ph type="body" sz="quarter" idx="15" hasCustomPrompt="1"/>
          </p:nvPr>
        </p:nvSpPr>
        <p:spPr>
          <a:xfrm>
            <a:off x="766766" y="1736725"/>
            <a:ext cx="5221287" cy="4464050"/>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
        <p:nvSpPr>
          <p:cNvPr id="9" name="Content Placeholder 8"/>
          <p:cNvSpPr>
            <a:spLocks noGrp="1"/>
          </p:cNvSpPr>
          <p:nvPr>
            <p:ph sz="quarter" idx="16" hasCustomPrompt="1"/>
          </p:nvPr>
        </p:nvSpPr>
        <p:spPr>
          <a:xfrm>
            <a:off x="6203951" y="1736725"/>
            <a:ext cx="5221288" cy="4464050"/>
          </a:xfrm>
        </p:spPr>
        <p:txBody>
          <a:bodyPr/>
          <a:lstStyle>
            <a:lvl1pPr>
              <a:defRPr/>
            </a:lvl1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content Reliable">
    <p:bg>
      <p:bgPr>
        <a:solidFill>
          <a:schemeClr val="tx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C821A6-27CF-4DD9-B71F-D54722B3C180}" type="slidenum">
              <a:rPr lang="en-GB" smtClean="0"/>
            </a:fld>
            <a:r>
              <a:rPr lang="en-GB"/>
              <a:t> | © UPM</a:t>
            </a:r>
            <a:endParaRPr lang="en-GB" dirty="0"/>
          </a:p>
        </p:txBody>
      </p:sp>
      <p:sp>
        <p:nvSpPr>
          <p:cNvPr id="7"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accent1"/>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2" name="Content Placeholder 6"/>
          <p:cNvSpPr>
            <a:spLocks noGrp="1"/>
          </p:cNvSpPr>
          <p:nvPr>
            <p:ph sz="quarter" idx="13" hasCustomPrompt="1"/>
          </p:nvPr>
        </p:nvSpPr>
        <p:spPr>
          <a:xfrm>
            <a:off x="766764" y="1736725"/>
            <a:ext cx="10658475" cy="4464050"/>
          </a:xfrm>
        </p:spPr>
        <p:txBody>
          <a:bodyPr/>
          <a:lstStyle>
            <a:lvl1pPr>
              <a:buClr>
                <a:schemeClr val="accent1"/>
              </a:buClr>
              <a:defRPr/>
            </a:lvl1pPr>
            <a:lvl2pPr>
              <a:buClr>
                <a:schemeClr val="accent1"/>
              </a:buClr>
              <a:defRPr/>
            </a:lvl2pPr>
            <a:lvl3pPr>
              <a:buClr>
                <a:schemeClr val="accent1"/>
              </a:buClr>
              <a:defRPr/>
            </a:lvl3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2 columns Reliable">
    <p:bg>
      <p:bgPr>
        <a:solidFill>
          <a:schemeClr val="tx2"/>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p:txBody>
          <a:bodyPr/>
          <a:lstStyle/>
          <a:p>
            <a:fld id="{0BC821A6-27CF-4DD9-B71F-D54722B3C180}" type="slidenum">
              <a:rPr lang="en-GB" smtClean="0"/>
            </a:fld>
            <a:r>
              <a:rPr lang="en-GB"/>
              <a:t> | © UPM</a:t>
            </a:r>
            <a:endParaRPr lang="en-GB" dirty="0"/>
          </a:p>
        </p:txBody>
      </p:sp>
      <p:sp>
        <p:nvSpPr>
          <p:cNvPr id="3" name="Title 1"/>
          <p:cNvSpPr>
            <a:spLocks noGrp="1"/>
          </p:cNvSpPr>
          <p:nvPr>
            <p:ph type="title" hasCustomPrompt="1"/>
          </p:nvPr>
        </p:nvSpPr>
        <p:spPr>
          <a:xfrm>
            <a:off x="773909" y="441325"/>
            <a:ext cx="9894091" cy="1079500"/>
          </a:xfrm>
          <a:prstGeom prst="rect">
            <a:avLst/>
          </a:prstGeom>
        </p:spPr>
        <p:txBody>
          <a:bodyPr/>
          <a:lstStyle>
            <a:lvl1pPr>
              <a:lnSpc>
                <a:spcPct val="90000"/>
              </a:lnSpc>
              <a:defRPr>
                <a:solidFill>
                  <a:schemeClr val="accent1"/>
                </a:solidFill>
              </a:defRPr>
            </a:lvl1pPr>
          </a:lstStyle>
          <a:p>
            <a:r>
              <a:rPr lang="en-US" dirty="0"/>
              <a:t>Slide title </a:t>
            </a:r>
            <a:br>
              <a:rPr lang="en-US" dirty="0"/>
            </a:br>
            <a:r>
              <a:rPr lang="en-US" dirty="0"/>
              <a:t>in two or</a:t>
            </a:r>
            <a:br>
              <a:rPr lang="en-US" dirty="0"/>
            </a:br>
            <a:r>
              <a:rPr lang="en-US" dirty="0"/>
              <a:t>three lines</a:t>
            </a:r>
            <a:endParaRPr lang="en-GB" dirty="0"/>
          </a:p>
        </p:txBody>
      </p:sp>
      <p:sp>
        <p:nvSpPr>
          <p:cNvPr id="6" name="Text Placeholder 5"/>
          <p:cNvSpPr>
            <a:spLocks noGrp="1"/>
          </p:cNvSpPr>
          <p:nvPr>
            <p:ph type="body" sz="quarter" idx="15" hasCustomPrompt="1"/>
          </p:nvPr>
        </p:nvSpPr>
        <p:spPr>
          <a:xfrm>
            <a:off x="766766" y="1736725"/>
            <a:ext cx="5221287" cy="4464050"/>
          </a:xfrm>
        </p:spPr>
        <p:txBody>
          <a:bodyPr/>
          <a:lstStyle>
            <a:lvl1pPr>
              <a:buClr>
                <a:schemeClr val="accent1"/>
              </a:buClr>
              <a:defRPr/>
            </a:lvl1pPr>
            <a:lvl2pPr>
              <a:buClr>
                <a:schemeClr val="accent1"/>
              </a:buClr>
              <a:defRPr/>
            </a:lvl2pPr>
            <a:lvl3pPr>
              <a:buClr>
                <a:schemeClr val="accent1"/>
              </a:buClr>
              <a:defRPr/>
            </a:lvl3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
        <p:nvSpPr>
          <p:cNvPr id="9" name="Content Placeholder 8"/>
          <p:cNvSpPr>
            <a:spLocks noGrp="1"/>
          </p:cNvSpPr>
          <p:nvPr>
            <p:ph sz="quarter" idx="16" hasCustomPrompt="1"/>
          </p:nvPr>
        </p:nvSpPr>
        <p:spPr>
          <a:xfrm>
            <a:off x="6203951" y="1736725"/>
            <a:ext cx="5221288" cy="4464050"/>
          </a:xfrm>
        </p:spPr>
        <p:txBody>
          <a:bodyPr/>
          <a:lstStyle>
            <a:lvl1pPr>
              <a:buClr>
                <a:schemeClr val="accent1"/>
              </a:buClr>
              <a:defRPr/>
            </a:lvl1pPr>
            <a:lvl2pPr>
              <a:buClr>
                <a:schemeClr val="accent1"/>
              </a:buClr>
              <a:defRPr/>
            </a:lvl2pPr>
            <a:lvl3pPr>
              <a:buClr>
                <a:schemeClr val="accent1"/>
              </a:buClr>
              <a:defRPr/>
            </a:lvl3p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3 + 3 Primary Reliable">
    <p:bg>
      <p:bgPr>
        <a:solidFill>
          <a:schemeClr val="tx2"/>
        </a:solidFill>
        <a:effectLst/>
      </p:bgPr>
    </p:bg>
    <p:spTree>
      <p:nvGrpSpPr>
        <p:cNvPr id="1" name=""/>
        <p:cNvGrpSpPr/>
        <p:nvPr/>
      </p:nvGrpSpPr>
      <p:grpSpPr>
        <a:xfrm>
          <a:off x="0" y="0"/>
          <a:ext cx="0" cy="0"/>
          <a:chOff x="0" y="0"/>
          <a:chExt cx="0" cy="0"/>
        </a:xfrm>
      </p:grpSpPr>
      <p:sp>
        <p:nvSpPr>
          <p:cNvPr id="20" name="Picture Placeholder 5"/>
          <p:cNvSpPr>
            <a:spLocks noGrp="1"/>
          </p:cNvSpPr>
          <p:nvPr>
            <p:ph type="pic" sz="quarter" idx="21"/>
          </p:nvPr>
        </p:nvSpPr>
        <p:spPr>
          <a:xfrm>
            <a:off x="4385850" y="3518964"/>
            <a:ext cx="3007233" cy="2715859"/>
          </a:xfrm>
          <a:prstGeom prst="rect">
            <a:avLst/>
          </a:prstGeom>
        </p:spPr>
        <p:txBody>
          <a:bodyPr/>
          <a:lstStyle>
            <a:lvl1pPr marL="0" indent="0" algn="ctr">
              <a:buNone/>
              <a:defRPr/>
            </a:lvl1pPr>
          </a:lstStyle>
          <a:p>
            <a:r>
              <a:rPr lang="en-US"/>
              <a:t>Click icon to add picture</a:t>
            </a:r>
            <a:endParaRPr lang="en-GB" dirty="0"/>
          </a:p>
        </p:txBody>
      </p:sp>
      <p:sp>
        <p:nvSpPr>
          <p:cNvPr id="21" name="Rectangle 20"/>
          <p:cNvSpPr/>
          <p:nvPr userDrawn="1"/>
        </p:nvSpPr>
        <p:spPr>
          <a:xfrm>
            <a:off x="4385848" y="805581"/>
            <a:ext cx="3007235" cy="271674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p:cNvSpPr/>
          <p:nvPr userDrawn="1"/>
        </p:nvSpPr>
        <p:spPr>
          <a:xfrm>
            <a:off x="1382416" y="3518149"/>
            <a:ext cx="3007235" cy="2716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Picture Placeholder 5"/>
          <p:cNvSpPr>
            <a:spLocks noGrp="1"/>
          </p:cNvSpPr>
          <p:nvPr>
            <p:ph type="pic" sz="quarter" idx="33"/>
          </p:nvPr>
        </p:nvSpPr>
        <p:spPr>
          <a:xfrm>
            <a:off x="1382418" y="805581"/>
            <a:ext cx="3007233" cy="2715859"/>
          </a:xfrm>
          <a:prstGeom prst="rect">
            <a:avLst/>
          </a:prstGeom>
        </p:spPr>
        <p:txBody>
          <a:bodyPr/>
          <a:lstStyle>
            <a:lvl1pPr marL="0" indent="0" algn="ctr">
              <a:buNone/>
              <a:defRPr/>
            </a:lvl1pPr>
          </a:lstStyle>
          <a:p>
            <a:r>
              <a:rPr lang="en-US"/>
              <a:t>Click icon to add picture</a:t>
            </a:r>
            <a:endParaRPr lang="en-GB" dirty="0"/>
          </a:p>
        </p:txBody>
      </p:sp>
      <p:sp>
        <p:nvSpPr>
          <p:cNvPr id="46" name="Rectangle 45"/>
          <p:cNvSpPr/>
          <p:nvPr userDrawn="1"/>
        </p:nvSpPr>
        <p:spPr>
          <a:xfrm>
            <a:off x="7386881" y="3518149"/>
            <a:ext cx="3007235" cy="271674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5"/>
          <p:cNvSpPr>
            <a:spLocks noGrp="1"/>
          </p:cNvSpPr>
          <p:nvPr>
            <p:ph type="pic" sz="quarter" idx="38"/>
          </p:nvPr>
        </p:nvSpPr>
        <p:spPr>
          <a:xfrm>
            <a:off x="7386884" y="805581"/>
            <a:ext cx="3007233" cy="2715859"/>
          </a:xfrm>
          <a:prstGeom prst="rect">
            <a:avLst/>
          </a:prstGeom>
        </p:spPr>
        <p:txBody>
          <a:bodyPr/>
          <a:lstStyle>
            <a:lvl1pPr marL="0" indent="0" algn="ctr">
              <a:buNone/>
              <a:defRPr/>
            </a:lvl1pPr>
          </a:lstStyle>
          <a:p>
            <a:r>
              <a:rPr lang="en-US"/>
              <a:t>Click icon to add picture</a:t>
            </a:r>
            <a:endParaRPr lang="en-GB" dirty="0"/>
          </a:p>
        </p:txBody>
      </p:sp>
      <p:sp>
        <p:nvSpPr>
          <p:cNvPr id="2" name="Slide Number Placeholder 1"/>
          <p:cNvSpPr>
            <a:spLocks noGrp="1"/>
          </p:cNvSpPr>
          <p:nvPr>
            <p:ph type="sldNum" sz="quarter" idx="39"/>
          </p:nvPr>
        </p:nvSpPr>
        <p:spPr/>
        <p:txBody>
          <a:bodyPr/>
          <a:lstStyle/>
          <a:p>
            <a:fld id="{0BC821A6-27CF-4DD9-B71F-D54722B3C180}" type="slidenum">
              <a:rPr lang="en-GB" smtClean="0"/>
            </a:fld>
            <a:r>
              <a:rPr lang="en-GB" dirty="0"/>
              <a:t> | © UPM</a:t>
            </a:r>
            <a:endParaRPr lang="en-GB" dirty="0"/>
          </a:p>
        </p:txBody>
      </p:sp>
      <p:sp>
        <p:nvSpPr>
          <p:cNvPr id="7" name="Text Placeholder 13"/>
          <p:cNvSpPr>
            <a:spLocks noGrp="1"/>
          </p:cNvSpPr>
          <p:nvPr>
            <p:ph type="body" sz="quarter" idx="35" hasCustomPrompt="1"/>
          </p:nvPr>
        </p:nvSpPr>
        <p:spPr>
          <a:xfrm>
            <a:off x="1624133" y="4573801"/>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8" name="Text Placeholder 13"/>
          <p:cNvSpPr>
            <a:spLocks noGrp="1"/>
          </p:cNvSpPr>
          <p:nvPr>
            <p:ph type="body" sz="quarter" idx="37" hasCustomPrompt="1"/>
          </p:nvPr>
        </p:nvSpPr>
        <p:spPr>
          <a:xfrm>
            <a:off x="7633599" y="4573801"/>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9" name="Text Placeholder 13"/>
          <p:cNvSpPr>
            <a:spLocks noGrp="1"/>
          </p:cNvSpPr>
          <p:nvPr>
            <p:ph type="body" sz="quarter" idx="40" hasCustomPrompt="1"/>
          </p:nvPr>
        </p:nvSpPr>
        <p:spPr>
          <a:xfrm>
            <a:off x="1624131" y="3742454"/>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10" name="Text Placeholder 13"/>
          <p:cNvSpPr>
            <a:spLocks noGrp="1"/>
          </p:cNvSpPr>
          <p:nvPr>
            <p:ph type="body" sz="quarter" idx="41" hasCustomPrompt="1"/>
          </p:nvPr>
        </p:nvSpPr>
        <p:spPr>
          <a:xfrm>
            <a:off x="7633596" y="3742454"/>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11" name="Text Placeholder 13"/>
          <p:cNvSpPr>
            <a:spLocks noGrp="1"/>
          </p:cNvSpPr>
          <p:nvPr>
            <p:ph type="body" sz="quarter" idx="31" hasCustomPrompt="1"/>
          </p:nvPr>
        </p:nvSpPr>
        <p:spPr>
          <a:xfrm>
            <a:off x="4625167" y="2577378"/>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12" name="Text Placeholder 13"/>
          <p:cNvSpPr>
            <a:spLocks noGrp="1"/>
          </p:cNvSpPr>
          <p:nvPr>
            <p:ph type="body" sz="quarter" idx="32" hasCustomPrompt="1"/>
          </p:nvPr>
        </p:nvSpPr>
        <p:spPr>
          <a:xfrm>
            <a:off x="4625167" y="1027160"/>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Title Slide 2 lines right">
    <p:spTree>
      <p:nvGrpSpPr>
        <p:cNvPr id="1" name=""/>
        <p:cNvGrpSpPr/>
        <p:nvPr/>
      </p:nvGrpSpPr>
      <p:grpSpPr>
        <a:xfrm>
          <a:off x="0" y="0"/>
          <a:ext cx="0" cy="0"/>
          <a:chOff x="0" y="0"/>
          <a:chExt cx="0" cy="0"/>
        </a:xfrm>
      </p:grpSpPr>
      <p:pic>
        <p:nvPicPr>
          <p:cNvPr id="3" name="Picture 2" descr="A green griffin with a black background&#10;&#10;Description automatically generated"/>
          <p:cNvPicPr>
            <a:picLocks noGrp="1" noRot="1" noChangeAspect="1" noMove="1" noResize="1" noEditPoints="1" noAdjustHandles="1" noChangeArrowheads="1" noChangeShapeType="1" noCrop="1"/>
          </p:cNvPicPr>
          <p:nvPr userDrawn="1"/>
        </p:nvPicPr>
        <p:blipFill rotWithShape="1">
          <a:blip r:embed="rId2"/>
          <a:srcRect t="-1396" r="311" b="-1"/>
          <a:stretch>
            <a:fillRect/>
          </a:stretch>
        </p:blipFill>
        <p:spPr>
          <a:xfrm>
            <a:off x="10662515" y="-2455"/>
            <a:ext cx="1520776" cy="1722936"/>
          </a:xfrm>
          <a:prstGeom prst="rect">
            <a:avLst/>
          </a:prstGeom>
        </p:spPr>
      </p:pic>
      <p:sp>
        <p:nvSpPr>
          <p:cNvPr id="4" name="Title 1"/>
          <p:cNvSpPr>
            <a:spLocks noGrp="1"/>
          </p:cNvSpPr>
          <p:nvPr>
            <p:ph type="title" hasCustomPrompt="1"/>
          </p:nvPr>
        </p:nvSpPr>
        <p:spPr>
          <a:xfrm>
            <a:off x="3071816" y="2537166"/>
            <a:ext cx="8353425" cy="1783675"/>
          </a:xfrm>
        </p:spPr>
        <p:txBody>
          <a:bodyPr anchor="b"/>
          <a:lstStyle>
            <a:lvl1pPr algn="r">
              <a:lnSpc>
                <a:spcPct val="90000"/>
              </a:lnSpc>
              <a:defRPr sz="6000">
                <a:latin typeface="+mj-lt"/>
              </a:defRPr>
            </a:lvl1pPr>
          </a:lstStyle>
          <a:p>
            <a:r>
              <a:rPr lang="en-GB"/>
              <a:t>Title slide</a:t>
            </a:r>
            <a:br>
              <a:rPr lang="en-GB"/>
            </a:br>
            <a:r>
              <a:rPr lang="en-GB"/>
              <a:t>in two lines</a:t>
            </a:r>
            <a:endParaRPr lang="en-GB"/>
          </a:p>
        </p:txBody>
      </p:sp>
      <p:sp>
        <p:nvSpPr>
          <p:cNvPr id="5" name="Text Placeholder 4"/>
          <p:cNvSpPr>
            <a:spLocks noGrp="1"/>
          </p:cNvSpPr>
          <p:nvPr>
            <p:ph type="body" sz="quarter" idx="11" hasCustomPrompt="1"/>
          </p:nvPr>
        </p:nvSpPr>
        <p:spPr>
          <a:xfrm>
            <a:off x="6096003" y="4422379"/>
            <a:ext cx="5329237" cy="298681"/>
          </a:xfrm>
        </p:spPr>
        <p:txBody>
          <a:bodyPr anchor="b"/>
          <a:lstStyle>
            <a:lvl1pPr marL="0" indent="0" algn="r">
              <a:lnSpc>
                <a:spcPct val="100000"/>
              </a:lnSpc>
              <a:spcAft>
                <a:spcPts val="200"/>
              </a:spcAft>
              <a:buNone/>
              <a:defRPr sz="2000"/>
            </a:lvl1pPr>
          </a:lstStyle>
          <a:p>
            <a:pPr lvl="0"/>
            <a:r>
              <a:rPr lang="en-GB" dirty="0"/>
              <a:t>Name Surname, Event Name</a:t>
            </a:r>
            <a:endParaRPr lang="en-GB" dirty="0"/>
          </a:p>
        </p:txBody>
      </p:sp>
      <p:sp>
        <p:nvSpPr>
          <p:cNvPr id="6" name="Text Placeholder 4"/>
          <p:cNvSpPr>
            <a:spLocks noGrp="1"/>
          </p:cNvSpPr>
          <p:nvPr>
            <p:ph type="body" sz="quarter" idx="12" hasCustomPrompt="1"/>
          </p:nvPr>
        </p:nvSpPr>
        <p:spPr>
          <a:xfrm>
            <a:off x="8758848" y="4822598"/>
            <a:ext cx="2666393" cy="298681"/>
          </a:xfrm>
        </p:spPr>
        <p:txBody>
          <a:bodyPr anchor="b"/>
          <a:lstStyle>
            <a:lvl1pPr marL="0" indent="0" algn="r">
              <a:lnSpc>
                <a:spcPct val="100000"/>
              </a:lnSpc>
              <a:spcAft>
                <a:spcPts val="200"/>
              </a:spcAft>
              <a:buNone/>
              <a:defRPr sz="2000"/>
            </a:lvl1pPr>
          </a:lstStyle>
          <a:p>
            <a:pPr lvl="0"/>
            <a:r>
              <a:rPr lang="en-GB"/>
              <a:t>Date</a:t>
            </a:r>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3 + 3 Secondary 1 Reliable">
    <p:bg>
      <p:bgPr>
        <a:solidFill>
          <a:schemeClr val="tx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9"/>
          </p:nvPr>
        </p:nvSpPr>
        <p:spPr/>
        <p:txBody>
          <a:bodyPr/>
          <a:lstStyle/>
          <a:p>
            <a:fld id="{0BC821A6-27CF-4DD9-B71F-D54722B3C180}" type="slidenum">
              <a:rPr lang="en-GB" smtClean="0"/>
            </a:fld>
            <a:r>
              <a:rPr lang="en-GB"/>
              <a:t> | © UPM</a:t>
            </a:r>
            <a:endParaRPr lang="en-GB" dirty="0"/>
          </a:p>
        </p:txBody>
      </p:sp>
      <p:sp>
        <p:nvSpPr>
          <p:cNvPr id="35" name="Picture Placeholder 5"/>
          <p:cNvSpPr>
            <a:spLocks noGrp="1"/>
          </p:cNvSpPr>
          <p:nvPr>
            <p:ph type="pic" sz="quarter" idx="21"/>
          </p:nvPr>
        </p:nvSpPr>
        <p:spPr>
          <a:xfrm>
            <a:off x="4387548" y="807088"/>
            <a:ext cx="3007233" cy="2715859"/>
          </a:xfrm>
          <a:prstGeom prst="rect">
            <a:avLst/>
          </a:prstGeom>
        </p:spPr>
        <p:txBody>
          <a:bodyPr/>
          <a:lstStyle>
            <a:lvl1pPr marL="0" indent="0" algn="ctr">
              <a:buNone/>
              <a:defRPr/>
            </a:lvl1pPr>
          </a:lstStyle>
          <a:p>
            <a:r>
              <a:rPr lang="en-US" dirty="0"/>
              <a:t>Click icon to add picture</a:t>
            </a:r>
            <a:endParaRPr lang="en-GB" dirty="0"/>
          </a:p>
        </p:txBody>
      </p:sp>
      <p:sp>
        <p:nvSpPr>
          <p:cNvPr id="36" name="Rectangle 35"/>
          <p:cNvSpPr/>
          <p:nvPr userDrawn="1"/>
        </p:nvSpPr>
        <p:spPr>
          <a:xfrm>
            <a:off x="1384115" y="806644"/>
            <a:ext cx="3007235" cy="271674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Rectangle 36"/>
          <p:cNvSpPr/>
          <p:nvPr userDrawn="1"/>
        </p:nvSpPr>
        <p:spPr>
          <a:xfrm>
            <a:off x="7388581" y="806644"/>
            <a:ext cx="3007235" cy="271674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Text Placeholder 13"/>
          <p:cNvSpPr>
            <a:spLocks noGrp="1"/>
          </p:cNvSpPr>
          <p:nvPr>
            <p:ph type="body" sz="quarter" idx="35" hasCustomPrompt="1"/>
          </p:nvPr>
        </p:nvSpPr>
        <p:spPr>
          <a:xfrm>
            <a:off x="1625832" y="1862296"/>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40" name="Text Placeholder 13"/>
          <p:cNvSpPr>
            <a:spLocks noGrp="1"/>
          </p:cNvSpPr>
          <p:nvPr>
            <p:ph type="body" sz="quarter" idx="37" hasCustomPrompt="1"/>
          </p:nvPr>
        </p:nvSpPr>
        <p:spPr>
          <a:xfrm>
            <a:off x="7635298" y="1862296"/>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42" name="Text Placeholder 13"/>
          <p:cNvSpPr>
            <a:spLocks noGrp="1"/>
          </p:cNvSpPr>
          <p:nvPr>
            <p:ph type="body" sz="quarter" idx="40" hasCustomPrompt="1"/>
          </p:nvPr>
        </p:nvSpPr>
        <p:spPr>
          <a:xfrm>
            <a:off x="1625830" y="1030949"/>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43" name="Text Placeholder 13"/>
          <p:cNvSpPr>
            <a:spLocks noGrp="1"/>
          </p:cNvSpPr>
          <p:nvPr>
            <p:ph type="body" sz="quarter" idx="41" hasCustomPrompt="1"/>
          </p:nvPr>
        </p:nvSpPr>
        <p:spPr>
          <a:xfrm>
            <a:off x="7635295" y="1030949"/>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44" name="Rectangle 43"/>
          <p:cNvSpPr/>
          <p:nvPr userDrawn="1"/>
        </p:nvSpPr>
        <p:spPr>
          <a:xfrm>
            <a:off x="4387547" y="3522355"/>
            <a:ext cx="3007235" cy="271674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Text Placeholder 13"/>
          <p:cNvSpPr>
            <a:spLocks noGrp="1"/>
          </p:cNvSpPr>
          <p:nvPr>
            <p:ph type="body" sz="quarter" idx="31" hasCustomPrompt="1"/>
          </p:nvPr>
        </p:nvSpPr>
        <p:spPr>
          <a:xfrm>
            <a:off x="4626866" y="5277955"/>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47" name="Text Placeholder 13"/>
          <p:cNvSpPr>
            <a:spLocks noGrp="1"/>
          </p:cNvSpPr>
          <p:nvPr>
            <p:ph type="body" sz="quarter" idx="32" hasCustomPrompt="1"/>
          </p:nvPr>
        </p:nvSpPr>
        <p:spPr>
          <a:xfrm>
            <a:off x="4626866" y="3727737"/>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48" name="Picture Placeholder 5"/>
          <p:cNvSpPr>
            <a:spLocks noGrp="1"/>
          </p:cNvSpPr>
          <p:nvPr>
            <p:ph type="pic" sz="quarter" idx="33"/>
          </p:nvPr>
        </p:nvSpPr>
        <p:spPr>
          <a:xfrm>
            <a:off x="1380192" y="3522799"/>
            <a:ext cx="3007233" cy="2715859"/>
          </a:xfrm>
          <a:prstGeom prst="rect">
            <a:avLst/>
          </a:prstGeom>
        </p:spPr>
        <p:txBody>
          <a:bodyPr/>
          <a:lstStyle>
            <a:lvl1pPr marL="0" indent="0" algn="ctr">
              <a:buNone/>
              <a:defRPr/>
            </a:lvl1pPr>
          </a:lstStyle>
          <a:p>
            <a:r>
              <a:rPr lang="en-US" dirty="0"/>
              <a:t>Click icon to add picture</a:t>
            </a:r>
            <a:endParaRPr lang="en-GB" dirty="0"/>
          </a:p>
        </p:txBody>
      </p:sp>
      <p:sp>
        <p:nvSpPr>
          <p:cNvPr id="50" name="Picture Placeholder 5"/>
          <p:cNvSpPr>
            <a:spLocks noGrp="1"/>
          </p:cNvSpPr>
          <p:nvPr>
            <p:ph type="pic" sz="quarter" idx="38"/>
          </p:nvPr>
        </p:nvSpPr>
        <p:spPr>
          <a:xfrm>
            <a:off x="7392506" y="3522799"/>
            <a:ext cx="3007233" cy="2715859"/>
          </a:xfrm>
          <a:prstGeom prst="rect">
            <a:avLst/>
          </a:prstGeom>
        </p:spPr>
        <p:txBody>
          <a:bodyPr/>
          <a:lstStyle>
            <a:lvl1pPr marL="0" indent="0" algn="ctr">
              <a:buNone/>
              <a:defRPr/>
            </a:lvl1pPr>
          </a:lstStyle>
          <a:p>
            <a:r>
              <a:rPr lang="en-US" dirty="0"/>
              <a:t>Click icon to add picture</a:t>
            </a:r>
            <a:endParaRPr lang="en-GB" dirty="0"/>
          </a:p>
        </p:txBody>
      </p:sp>
    </p:spTree>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3 + 3 Secondary 2 Reliable">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BC821A6-27CF-4DD9-B71F-D54722B3C180}" type="slidenum">
              <a:rPr lang="en-GB" smtClean="0"/>
            </a:fld>
            <a:r>
              <a:rPr lang="en-GB"/>
              <a:t> | © UPM</a:t>
            </a:r>
            <a:endParaRPr lang="en-GB" dirty="0"/>
          </a:p>
        </p:txBody>
      </p:sp>
      <p:sp>
        <p:nvSpPr>
          <p:cNvPr id="4" name="Picture Placeholder 5"/>
          <p:cNvSpPr>
            <a:spLocks noGrp="1"/>
          </p:cNvSpPr>
          <p:nvPr>
            <p:ph type="pic" sz="quarter" idx="21"/>
          </p:nvPr>
        </p:nvSpPr>
        <p:spPr>
          <a:xfrm>
            <a:off x="4385850" y="805581"/>
            <a:ext cx="3007233" cy="2715859"/>
          </a:xfrm>
          <a:prstGeom prst="rect">
            <a:avLst/>
          </a:prstGeom>
        </p:spPr>
        <p:txBody>
          <a:bodyPr/>
          <a:lstStyle>
            <a:lvl1pPr marL="0" indent="0" algn="ctr">
              <a:buNone/>
              <a:defRPr/>
            </a:lvl1pPr>
          </a:lstStyle>
          <a:p>
            <a:r>
              <a:rPr lang="en-US"/>
              <a:t>Click icon to add picture</a:t>
            </a:r>
            <a:endParaRPr lang="en-GB"/>
          </a:p>
        </p:txBody>
      </p:sp>
      <p:sp>
        <p:nvSpPr>
          <p:cNvPr id="5" name="Rectangle 4"/>
          <p:cNvSpPr/>
          <p:nvPr userDrawn="1"/>
        </p:nvSpPr>
        <p:spPr>
          <a:xfrm>
            <a:off x="4385848" y="3518149"/>
            <a:ext cx="3007235" cy="271674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1382416" y="3518149"/>
            <a:ext cx="3007235" cy="271674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p>
        </p:txBody>
      </p:sp>
      <p:sp>
        <p:nvSpPr>
          <p:cNvPr id="7" name="Picture Placeholder 5"/>
          <p:cNvSpPr>
            <a:spLocks noGrp="1"/>
          </p:cNvSpPr>
          <p:nvPr>
            <p:ph type="pic" sz="quarter" idx="33"/>
          </p:nvPr>
        </p:nvSpPr>
        <p:spPr>
          <a:xfrm>
            <a:off x="1382418" y="805581"/>
            <a:ext cx="3007233" cy="2715859"/>
          </a:xfrm>
          <a:prstGeom prst="rect">
            <a:avLst/>
          </a:prstGeom>
        </p:spPr>
        <p:txBody>
          <a:bodyPr/>
          <a:lstStyle>
            <a:lvl1pPr marL="0" indent="0" algn="ctr">
              <a:buNone/>
              <a:defRPr/>
            </a:lvl1pPr>
          </a:lstStyle>
          <a:p>
            <a:r>
              <a:rPr lang="en-US"/>
              <a:t>Click icon to add picture</a:t>
            </a:r>
            <a:endParaRPr lang="en-GB" dirty="0"/>
          </a:p>
        </p:txBody>
      </p:sp>
      <p:sp>
        <p:nvSpPr>
          <p:cNvPr id="8" name="Rectangle 7"/>
          <p:cNvSpPr/>
          <p:nvPr userDrawn="1"/>
        </p:nvSpPr>
        <p:spPr>
          <a:xfrm>
            <a:off x="7386881" y="3518149"/>
            <a:ext cx="3007235" cy="27167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Picture Placeholder 5"/>
          <p:cNvSpPr>
            <a:spLocks noGrp="1"/>
          </p:cNvSpPr>
          <p:nvPr>
            <p:ph type="pic" sz="quarter" idx="38"/>
          </p:nvPr>
        </p:nvSpPr>
        <p:spPr>
          <a:xfrm>
            <a:off x="7386884" y="805581"/>
            <a:ext cx="3007233" cy="2715859"/>
          </a:xfrm>
          <a:prstGeom prst="rect">
            <a:avLst/>
          </a:prstGeom>
        </p:spPr>
        <p:txBody>
          <a:bodyPr/>
          <a:lstStyle>
            <a:lvl1pPr marL="0" indent="0" algn="ctr">
              <a:buNone/>
              <a:defRPr/>
            </a:lvl1pPr>
          </a:lstStyle>
          <a:p>
            <a:r>
              <a:rPr lang="en-US"/>
              <a:t>Click icon to add picture</a:t>
            </a:r>
            <a:endParaRPr lang="en-GB"/>
          </a:p>
        </p:txBody>
      </p:sp>
      <p:sp>
        <p:nvSpPr>
          <p:cNvPr id="10" name="Text Placeholder 13"/>
          <p:cNvSpPr>
            <a:spLocks noGrp="1"/>
          </p:cNvSpPr>
          <p:nvPr>
            <p:ph type="body" sz="quarter" idx="37" hasCustomPrompt="1"/>
          </p:nvPr>
        </p:nvSpPr>
        <p:spPr>
          <a:xfrm>
            <a:off x="7633599" y="4573801"/>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11" name="Text Placeholder 13"/>
          <p:cNvSpPr>
            <a:spLocks noGrp="1"/>
          </p:cNvSpPr>
          <p:nvPr>
            <p:ph type="body" sz="quarter" idx="41" hasCustomPrompt="1"/>
          </p:nvPr>
        </p:nvSpPr>
        <p:spPr>
          <a:xfrm>
            <a:off x="7633596" y="3742454"/>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12" name="Text Placeholder 13"/>
          <p:cNvSpPr>
            <a:spLocks noGrp="1"/>
          </p:cNvSpPr>
          <p:nvPr>
            <p:ph type="body" sz="quarter" idx="31" hasCustomPrompt="1"/>
          </p:nvPr>
        </p:nvSpPr>
        <p:spPr>
          <a:xfrm>
            <a:off x="4625164" y="5292672"/>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one or two lines</a:t>
            </a:r>
            <a:endParaRPr lang="en-GB" dirty="0"/>
          </a:p>
        </p:txBody>
      </p:sp>
      <p:sp>
        <p:nvSpPr>
          <p:cNvPr id="13" name="Text Placeholder 13"/>
          <p:cNvSpPr>
            <a:spLocks noGrp="1"/>
          </p:cNvSpPr>
          <p:nvPr>
            <p:ph type="body" sz="quarter" idx="32" hasCustomPrompt="1"/>
          </p:nvPr>
        </p:nvSpPr>
        <p:spPr>
          <a:xfrm>
            <a:off x="4625164" y="3742454"/>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14" name="Text Placeholder 13"/>
          <p:cNvSpPr>
            <a:spLocks noGrp="1"/>
          </p:cNvSpPr>
          <p:nvPr>
            <p:ph type="body" sz="quarter" idx="35" hasCustomPrompt="1"/>
          </p:nvPr>
        </p:nvSpPr>
        <p:spPr>
          <a:xfrm>
            <a:off x="1624133" y="4573801"/>
            <a:ext cx="2520000" cy="1440000"/>
          </a:xfrm>
          <a:prstGeom prst="rect">
            <a:avLst/>
          </a:prstGeom>
        </p:spPr>
        <p:txBody>
          <a:bodyPr anchor="ctr"/>
          <a:lstStyle>
            <a:lvl1pPr marL="0" indent="0" algn="ctr">
              <a:lnSpc>
                <a:spcPct val="100000"/>
              </a:lnSpc>
              <a:spcAft>
                <a:spcPts val="600"/>
              </a:spcAft>
              <a:buNone/>
              <a:defRPr sz="1400">
                <a:solidFill>
                  <a:schemeClr val="tx2"/>
                </a:solidFill>
              </a:defRPr>
            </a:lvl1pPr>
          </a:lstStyle>
          <a:p>
            <a:pPr lvl="0"/>
            <a:r>
              <a:rPr lang="en-GB" dirty="0"/>
              <a:t>Centred Text</a:t>
            </a:r>
            <a:endParaRPr lang="en-GB" dirty="0"/>
          </a:p>
        </p:txBody>
      </p:sp>
      <p:sp>
        <p:nvSpPr>
          <p:cNvPr id="15" name="Text Placeholder 13"/>
          <p:cNvSpPr>
            <a:spLocks noGrp="1"/>
          </p:cNvSpPr>
          <p:nvPr>
            <p:ph type="body" sz="quarter" idx="40" hasCustomPrompt="1"/>
          </p:nvPr>
        </p:nvSpPr>
        <p:spPr>
          <a:xfrm>
            <a:off x="1624131" y="3742454"/>
            <a:ext cx="2520000" cy="720000"/>
          </a:xfrm>
          <a:prstGeom prst="rect">
            <a:avLst/>
          </a:prstGeom>
        </p:spPr>
        <p:txBody>
          <a:bodyPr anchor="ctr"/>
          <a:lstStyle>
            <a:lvl1pPr marL="0" indent="0" algn="ctr">
              <a:lnSpc>
                <a:spcPct val="90000"/>
              </a:lnSpc>
              <a:spcAft>
                <a:spcPts val="600"/>
              </a:spcAft>
              <a:buNone/>
              <a:defRPr sz="2400">
                <a:solidFill>
                  <a:schemeClr val="tx2"/>
                </a:solidFill>
                <a:latin typeface="+mj-lt"/>
              </a:defRPr>
            </a:lvl1pPr>
          </a:lstStyle>
          <a:p>
            <a:pPr lvl="0"/>
            <a:r>
              <a:rPr lang="en-GB" dirty="0"/>
              <a:t>Big Text in </a:t>
            </a:r>
            <a:endParaRPr lang="en-GB" dirty="0"/>
          </a:p>
          <a:p>
            <a:pPr lvl="0"/>
            <a:r>
              <a:rPr lang="en-GB" dirty="0"/>
              <a:t>one or two lines</a:t>
            </a:r>
            <a:endParaRPr lang="en-GB"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inal message Reliable">
    <p:bg>
      <p:bgPr>
        <a:solidFill>
          <a:schemeClr val="tx2"/>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0BC821A6-27CF-4DD9-B71F-D54722B3C180}" type="slidenum">
              <a:rPr lang="en-GB" smtClean="0"/>
            </a:fld>
            <a:r>
              <a:rPr lang="en-GB"/>
              <a:t> | © UPM</a:t>
            </a:r>
            <a:endParaRPr lang="en-GB" dirty="0"/>
          </a:p>
        </p:txBody>
      </p:sp>
      <p:sp>
        <p:nvSpPr>
          <p:cNvPr id="5" name="Title 1"/>
          <p:cNvSpPr>
            <a:spLocks noGrp="1"/>
          </p:cNvSpPr>
          <p:nvPr>
            <p:ph type="title" hasCustomPrompt="1"/>
          </p:nvPr>
        </p:nvSpPr>
        <p:spPr>
          <a:xfrm>
            <a:off x="766764" y="2834651"/>
            <a:ext cx="5329237" cy="1188698"/>
          </a:xfrm>
        </p:spPr>
        <p:txBody>
          <a:bodyPr/>
          <a:lstStyle>
            <a:lvl1pPr>
              <a:lnSpc>
                <a:spcPct val="100000"/>
              </a:lnSpc>
              <a:spcBef>
                <a:spcPts val="0"/>
              </a:spcBef>
              <a:defRPr sz="6000">
                <a:solidFill>
                  <a:schemeClr val="bg2"/>
                </a:solidFill>
              </a:defRPr>
            </a:lvl1pPr>
          </a:lstStyle>
          <a:p>
            <a:r>
              <a:rPr lang="en-US" dirty="0"/>
              <a:t>Final message</a:t>
            </a:r>
            <a:endParaRPr lang="en-GB" dirty="0"/>
          </a:p>
        </p:txBody>
      </p:sp>
      <p:sp>
        <p:nvSpPr>
          <p:cNvPr id="6" name="Text Placeholder 4"/>
          <p:cNvSpPr>
            <a:spLocks noGrp="1"/>
          </p:cNvSpPr>
          <p:nvPr>
            <p:ph type="body" sz="quarter" idx="11" hasCustomPrompt="1"/>
          </p:nvPr>
        </p:nvSpPr>
        <p:spPr>
          <a:xfrm>
            <a:off x="766763" y="4252823"/>
            <a:ext cx="2556000" cy="868452"/>
          </a:xfrm>
          <a:prstGeom prst="rect">
            <a:avLst/>
          </a:prstGeom>
        </p:spPr>
        <p:txBody>
          <a:bodyPr anchor="t"/>
          <a:lstStyle>
            <a:lvl1pPr marL="0" indent="0" algn="l">
              <a:lnSpc>
                <a:spcPct val="100000"/>
              </a:lnSpc>
              <a:spcBef>
                <a:spcPts val="0"/>
              </a:spcBef>
              <a:buNone/>
              <a:defRPr sz="2000">
                <a:solidFill>
                  <a:srgbClr val="F6F6E9"/>
                </a:solidFill>
              </a:defRPr>
            </a:lvl1pPr>
          </a:lstStyle>
          <a:p>
            <a:pPr lvl="0"/>
            <a:r>
              <a:rPr lang="en-GB" dirty="0"/>
              <a:t>Name Surname</a:t>
            </a:r>
            <a:endParaRPr lang="en-GB" dirty="0"/>
          </a:p>
        </p:txBody>
      </p:sp>
      <p:sp>
        <p:nvSpPr>
          <p:cNvPr id="8" name="Text Placeholder 4"/>
          <p:cNvSpPr>
            <a:spLocks noGrp="1"/>
          </p:cNvSpPr>
          <p:nvPr>
            <p:ph type="body" sz="quarter" idx="12" hasCustomPrompt="1"/>
          </p:nvPr>
        </p:nvSpPr>
        <p:spPr>
          <a:xfrm>
            <a:off x="3540000" y="4252823"/>
            <a:ext cx="2556000" cy="868452"/>
          </a:xfrm>
          <a:prstGeom prst="rect">
            <a:avLst/>
          </a:prstGeom>
        </p:spPr>
        <p:txBody>
          <a:bodyPr anchor="t"/>
          <a:lstStyle>
            <a:lvl1pPr marL="0" indent="0" algn="l">
              <a:lnSpc>
                <a:spcPct val="100000"/>
              </a:lnSpc>
              <a:spcBef>
                <a:spcPts val="0"/>
              </a:spcBef>
              <a:buNone/>
              <a:defRPr sz="2000">
                <a:solidFill>
                  <a:srgbClr val="F6F6E9"/>
                </a:solidFill>
              </a:defRPr>
            </a:lvl1pPr>
          </a:lstStyle>
          <a:p>
            <a:pPr lvl="0"/>
            <a:r>
              <a:rPr lang="en-GB" dirty="0"/>
              <a:t>Contact details</a:t>
            </a:r>
            <a:endParaRPr lang="en-GB"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showMasterSp="0" userDrawn="1">
  <p:cSld name="Final slide UPM logo WHIT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96DAC541-7B7A-43D3-8B79-37D633B846F1}">
                <asvg:svgBlip xmlns:asvg="http://schemas.microsoft.com/office/drawing/2016/SVG/main" r:embed="rId3"/>
              </a:ext>
            </a:extLst>
          </a:blip>
          <a:srcRect l="810" r="810"/>
          <a:stretch>
            <a:fillRect/>
          </a:stretch>
        </p:blipFill>
        <p:spPr>
          <a:xfrm>
            <a:off x="3461639" y="188994"/>
            <a:ext cx="5268725" cy="596910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Title Slide 3 lines right">
    <p:spTree>
      <p:nvGrpSpPr>
        <p:cNvPr id="1" name=""/>
        <p:cNvGrpSpPr/>
        <p:nvPr/>
      </p:nvGrpSpPr>
      <p:grpSpPr>
        <a:xfrm>
          <a:off x="0" y="0"/>
          <a:ext cx="0" cy="0"/>
          <a:chOff x="0" y="0"/>
          <a:chExt cx="0" cy="0"/>
        </a:xfrm>
      </p:grpSpPr>
      <p:pic>
        <p:nvPicPr>
          <p:cNvPr id="2" name="Picture 1" descr="A green griffin with a black background&#10;&#10;Description automatically generated"/>
          <p:cNvPicPr>
            <a:picLocks noGrp="1" noRot="1" noChangeAspect="1" noMove="1" noResize="1" noEditPoints="1" noAdjustHandles="1" noChangeArrowheads="1" noChangeShapeType="1" noCrop="1"/>
          </p:cNvPicPr>
          <p:nvPr userDrawn="1"/>
        </p:nvPicPr>
        <p:blipFill rotWithShape="1">
          <a:blip r:embed="rId2"/>
          <a:srcRect t="-1396" r="311" b="-1"/>
          <a:stretch>
            <a:fillRect/>
          </a:stretch>
        </p:blipFill>
        <p:spPr>
          <a:xfrm>
            <a:off x="10662515" y="-2455"/>
            <a:ext cx="1520776" cy="1722936"/>
          </a:xfrm>
          <a:prstGeom prst="rect">
            <a:avLst/>
          </a:prstGeom>
        </p:spPr>
      </p:pic>
      <p:sp>
        <p:nvSpPr>
          <p:cNvPr id="3" name="Title 1"/>
          <p:cNvSpPr>
            <a:spLocks noGrp="1"/>
          </p:cNvSpPr>
          <p:nvPr>
            <p:ph type="title" hasCustomPrompt="1"/>
          </p:nvPr>
        </p:nvSpPr>
        <p:spPr>
          <a:xfrm>
            <a:off x="3071816" y="2136119"/>
            <a:ext cx="8353425" cy="2584112"/>
          </a:xfrm>
        </p:spPr>
        <p:txBody>
          <a:bodyPr anchor="b"/>
          <a:lstStyle>
            <a:lvl1pPr algn="r">
              <a:lnSpc>
                <a:spcPct val="90000"/>
              </a:lnSpc>
              <a:defRPr sz="6000">
                <a:latin typeface="+mj-lt"/>
              </a:defRPr>
            </a:lvl1pPr>
          </a:lstStyle>
          <a:p>
            <a:r>
              <a:rPr lang="en-GB"/>
              <a:t>Title slide</a:t>
            </a:r>
            <a:br>
              <a:rPr lang="en-GB"/>
            </a:br>
            <a:r>
              <a:rPr lang="en-GB"/>
              <a:t>in two </a:t>
            </a:r>
            <a:r>
              <a:rPr lang="pl-PL"/>
              <a:t>or</a:t>
            </a:r>
            <a:br>
              <a:rPr lang="pl-PL"/>
            </a:br>
            <a:r>
              <a:rPr lang="pl-PL"/>
              <a:t>three </a:t>
            </a:r>
            <a:r>
              <a:rPr lang="en-GB"/>
              <a:t>lines</a:t>
            </a:r>
            <a:endParaRPr lang="en-GB"/>
          </a:p>
        </p:txBody>
      </p:sp>
      <p:sp>
        <p:nvSpPr>
          <p:cNvPr id="4" name="Text Placeholder 4"/>
          <p:cNvSpPr>
            <a:spLocks noGrp="1"/>
          </p:cNvSpPr>
          <p:nvPr>
            <p:ph type="body" sz="quarter" idx="11" hasCustomPrompt="1"/>
          </p:nvPr>
        </p:nvSpPr>
        <p:spPr>
          <a:xfrm>
            <a:off x="6096003" y="4821772"/>
            <a:ext cx="5329237" cy="298681"/>
          </a:xfrm>
        </p:spPr>
        <p:txBody>
          <a:bodyPr anchor="b"/>
          <a:lstStyle>
            <a:lvl1pPr marL="0" indent="0" algn="r">
              <a:lnSpc>
                <a:spcPct val="100000"/>
              </a:lnSpc>
              <a:spcAft>
                <a:spcPts val="200"/>
              </a:spcAft>
              <a:buNone/>
              <a:defRPr sz="2000"/>
            </a:lvl1pPr>
          </a:lstStyle>
          <a:p>
            <a:pPr lvl="0"/>
            <a:r>
              <a:rPr lang="en-GB"/>
              <a:t>Name Surname, Event Name</a:t>
            </a:r>
            <a:endParaRPr lang="en-GB"/>
          </a:p>
        </p:txBody>
      </p:sp>
      <p:sp>
        <p:nvSpPr>
          <p:cNvPr id="5" name="Text Placeholder 4"/>
          <p:cNvSpPr>
            <a:spLocks noGrp="1"/>
          </p:cNvSpPr>
          <p:nvPr>
            <p:ph type="body" sz="quarter" idx="12" hasCustomPrompt="1"/>
          </p:nvPr>
        </p:nvSpPr>
        <p:spPr>
          <a:xfrm>
            <a:off x="8758848" y="5221991"/>
            <a:ext cx="2666393" cy="298681"/>
          </a:xfrm>
        </p:spPr>
        <p:txBody>
          <a:bodyPr anchor="b"/>
          <a:lstStyle>
            <a:lvl1pPr marL="0" indent="0" algn="r">
              <a:lnSpc>
                <a:spcPct val="100000"/>
              </a:lnSpc>
              <a:spcAft>
                <a:spcPts val="200"/>
              </a:spcAft>
              <a:buNone/>
              <a:defRPr sz="2000"/>
            </a:lvl1pPr>
          </a:lstStyle>
          <a:p>
            <a:pPr lvl="0"/>
            <a:r>
              <a:rPr lang="en-GB"/>
              <a:t>Date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0" Type="http://schemas.openxmlformats.org/officeDocument/2006/relationships/theme" Target="../theme/theme1.xml"/><Relationship Id="rId6" Type="http://schemas.openxmlformats.org/officeDocument/2006/relationships/slideLayout" Target="../slideLayouts/slideLayout6.xml"/><Relationship Id="rId59" Type="http://schemas.openxmlformats.org/officeDocument/2006/relationships/image" Target="../media/image2.png"/><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67.xml"/><Relationship Id="rId8" Type="http://schemas.openxmlformats.org/officeDocument/2006/relationships/slideLayout" Target="../slideLayouts/slideLayout66.xml"/><Relationship Id="rId7" Type="http://schemas.openxmlformats.org/officeDocument/2006/relationships/slideLayout" Target="../slideLayouts/slideLayout65.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3" Type="http://schemas.openxmlformats.org/officeDocument/2006/relationships/slideLayout" Target="../slideLayouts/slideLayout61.xml"/><Relationship Id="rId27" Type="http://schemas.openxmlformats.org/officeDocument/2006/relationships/theme" Target="../theme/theme2.xml"/><Relationship Id="rId26" Type="http://schemas.openxmlformats.org/officeDocument/2006/relationships/image" Target="../media/image8.png"/><Relationship Id="rId25" Type="http://schemas.openxmlformats.org/officeDocument/2006/relationships/slideLayout" Target="../slideLayouts/slideLayout83.xml"/><Relationship Id="rId24" Type="http://schemas.openxmlformats.org/officeDocument/2006/relationships/slideLayout" Target="../slideLayouts/slideLayout82.xml"/><Relationship Id="rId23" Type="http://schemas.openxmlformats.org/officeDocument/2006/relationships/slideLayout" Target="../slideLayouts/slideLayout81.xml"/><Relationship Id="rId22" Type="http://schemas.openxmlformats.org/officeDocument/2006/relationships/slideLayout" Target="../slideLayouts/slideLayout80.xml"/><Relationship Id="rId21" Type="http://schemas.openxmlformats.org/officeDocument/2006/relationships/slideLayout" Target="../slideLayouts/slideLayout79.xml"/><Relationship Id="rId20" Type="http://schemas.openxmlformats.org/officeDocument/2006/relationships/slideLayout" Target="../slideLayouts/slideLayout78.xml"/><Relationship Id="rId2" Type="http://schemas.openxmlformats.org/officeDocument/2006/relationships/slideLayout" Target="../slideLayouts/slideLayout60.xml"/><Relationship Id="rId19" Type="http://schemas.openxmlformats.org/officeDocument/2006/relationships/slideLayout" Target="../slideLayouts/slideLayout77.xml"/><Relationship Id="rId18" Type="http://schemas.openxmlformats.org/officeDocument/2006/relationships/slideLayout" Target="../slideLayouts/slideLayout76.xml"/><Relationship Id="rId17" Type="http://schemas.openxmlformats.org/officeDocument/2006/relationships/slideLayout" Target="../slideLayouts/slideLayout75.xml"/><Relationship Id="rId16" Type="http://schemas.openxmlformats.org/officeDocument/2006/relationships/slideLayout" Target="../slideLayouts/slideLayout74.xml"/><Relationship Id="rId15" Type="http://schemas.openxmlformats.org/officeDocument/2006/relationships/slideLayout" Target="../slideLayouts/slideLayout73.xml"/><Relationship Id="rId14" Type="http://schemas.openxmlformats.org/officeDocument/2006/relationships/slideLayout" Target="../slideLayouts/slideLayout72.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66765" y="452797"/>
            <a:ext cx="9894091" cy="1068028"/>
          </a:xfrm>
          <a:prstGeom prst="rect">
            <a:avLst/>
          </a:prstGeom>
        </p:spPr>
        <p:txBody>
          <a:bodyPr vert="horz" lIns="0" tIns="0" rIns="0" bIns="0" rtlCol="0" anchor="ctr">
            <a:noAutofit/>
          </a:bodyPr>
          <a:lstStyle/>
          <a:p>
            <a:r>
              <a:rPr lang="en-US" dirty="0"/>
              <a:t>Slide title </a:t>
            </a:r>
            <a:br>
              <a:rPr lang="pl-PL" dirty="0"/>
            </a:br>
            <a:r>
              <a:rPr lang="en-US" dirty="0"/>
              <a:t>in two or</a:t>
            </a:r>
            <a:br>
              <a:rPr lang="en-US" dirty="0"/>
            </a:br>
            <a:r>
              <a:rPr lang="en-US" dirty="0"/>
              <a:t>three lines</a:t>
            </a:r>
            <a:endParaRPr lang="en-GB" noProof="0" dirty="0"/>
          </a:p>
        </p:txBody>
      </p:sp>
      <p:sp>
        <p:nvSpPr>
          <p:cNvPr id="8" name="Text Placeholder 2"/>
          <p:cNvSpPr>
            <a:spLocks noGrp="1"/>
          </p:cNvSpPr>
          <p:nvPr>
            <p:ph type="body" idx="1"/>
          </p:nvPr>
        </p:nvSpPr>
        <p:spPr>
          <a:xfrm>
            <a:off x="764427" y="1736725"/>
            <a:ext cx="10658476" cy="4464050"/>
          </a:xfrm>
          <a:prstGeom prst="rect">
            <a:avLst/>
          </a:prstGeom>
        </p:spPr>
        <p:txBody>
          <a:bodyPr vert="horz" lIns="0" tIns="0" rIns="0" bIns="0" rtlCol="0">
            <a:noAutofit/>
          </a:body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pic>
        <p:nvPicPr>
          <p:cNvPr id="11" name="Picture 10" descr="A green griffin with a black background&#10;&#10;Description automatically generated"/>
          <p:cNvPicPr>
            <a:picLocks noChangeAspect="1"/>
          </p:cNvPicPr>
          <p:nvPr/>
        </p:nvPicPr>
        <p:blipFill rotWithShape="1">
          <a:blip r:embed="rId59"/>
          <a:srcRect t="-1396" r="311" b="-1"/>
          <a:stretch>
            <a:fillRect/>
          </a:stretch>
        </p:blipFill>
        <p:spPr>
          <a:xfrm>
            <a:off x="10662515" y="-2455"/>
            <a:ext cx="1520776" cy="1722936"/>
          </a:xfrm>
          <a:prstGeom prst="rect">
            <a:avLst/>
          </a:prstGeom>
        </p:spPr>
      </p:pic>
      <p:sp>
        <p:nvSpPr>
          <p:cNvPr id="6" name="Text Placeholder 6"/>
          <p:cNvSpPr txBox="1"/>
          <p:nvPr userDrawn="1"/>
        </p:nvSpPr>
        <p:spPr>
          <a:xfrm>
            <a:off x="11337989" y="6495226"/>
            <a:ext cx="854011" cy="362777"/>
          </a:xfrm>
          <a:prstGeom prst="rect">
            <a:avLst/>
          </a:prstGeom>
        </p:spPr>
        <p:txBody>
          <a:bodyPr anchor="t"/>
          <a:lstStyle>
            <a:lvl1pPr marL="0" indent="0" algn="l" defTabSz="914400" rtl="0" eaLnBrk="1" latinLnBrk="0" hangingPunct="1">
              <a:lnSpc>
                <a:spcPct val="90000"/>
              </a:lnSpc>
              <a:spcBef>
                <a:spcPts val="0"/>
              </a:spcBef>
              <a:spcAft>
                <a:spcPts val="1200"/>
              </a:spcAft>
              <a:buClr>
                <a:schemeClr val="accent1"/>
              </a:buClr>
              <a:buFont typeface="Arial" panose="020B0604020202020204" pitchFamily="34" charset="0"/>
              <a:buNone/>
              <a:defRPr sz="1000" kern="1200">
                <a:solidFill>
                  <a:schemeClr val="accent1"/>
                </a:solidFill>
                <a:latin typeface="Mona Sans Light" pitchFamily="2" charset="0"/>
                <a:ea typeface="+mn-ea"/>
                <a:cs typeface="+mn-cs"/>
              </a:defRPr>
            </a:lvl1pPr>
            <a:lvl2pPr marL="685800" indent="-228600" algn="l" defTabSz="914400" rtl="0" eaLnBrk="1" latinLnBrk="0" hangingPunct="1">
              <a:lnSpc>
                <a:spcPct val="90000"/>
              </a:lnSpc>
              <a:spcBef>
                <a:spcPts val="0"/>
              </a:spcBef>
              <a:spcAft>
                <a:spcPts val="1200"/>
              </a:spcAft>
              <a:buFont typeface="Mona Sans" pitchFamily="2"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Mona Sans" pitchFamily="2"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GB" sz="900" dirty="0">
              <a:solidFill>
                <a:schemeClr val="tx2"/>
              </a:solidFill>
              <a:latin typeface="Windsor Std Light" panose="02010600010101010101" charset="-122"/>
            </a:endParaRPr>
          </a:p>
        </p:txBody>
      </p:sp>
      <p:sp>
        <p:nvSpPr>
          <p:cNvPr id="2" name="Slide Number Placeholder 1"/>
          <p:cNvSpPr>
            <a:spLocks noGrp="1"/>
          </p:cNvSpPr>
          <p:nvPr>
            <p:ph type="sldNum" sz="quarter" idx="4"/>
          </p:nvPr>
        </p:nvSpPr>
        <p:spPr>
          <a:xfrm>
            <a:off x="1" y="6330466"/>
            <a:ext cx="11852160" cy="527537"/>
          </a:xfrm>
          <a:prstGeom prst="rect">
            <a:avLst/>
          </a:prstGeom>
        </p:spPr>
        <p:txBody>
          <a:bodyPr vert="horz" lIns="91440" tIns="45720" rIns="91440" bIns="45720" rtlCol="0" anchor="ctr"/>
          <a:lstStyle>
            <a:lvl1pPr algn="r">
              <a:defRPr sz="1000">
                <a:solidFill>
                  <a:schemeClr val="tx2"/>
                </a:solidFill>
                <a:latin typeface="Windsor Std Light" panose="02010600010101010101" charset="-122"/>
              </a:defRPr>
            </a:lvl1pPr>
          </a:lstStyle>
          <a:p>
            <a:fld id="{0BC821A6-27CF-4DD9-B71F-D54722B3C180}" type="slidenum">
              <a:rPr lang="en-GB" smtClean="0"/>
            </a:fld>
            <a:r>
              <a:rPr lang="en-GB" dirty="0"/>
              <a:t> | © UPM</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Lst>
  <p:hf hdr="0" ftr="0" dt="0"/>
  <p:txStyles>
    <p:titleStyle>
      <a:lvl1pPr algn="l" defTabSz="914400" rtl="0" eaLnBrk="1" latinLnBrk="0" hangingPunct="1">
        <a:lnSpc>
          <a:spcPct val="90000"/>
        </a:lnSpc>
        <a:spcBef>
          <a:spcPct val="0"/>
        </a:spcBef>
        <a:spcAft>
          <a:spcPts val="0"/>
        </a:spcAft>
        <a:buNone/>
        <a:defRPr sz="2800" i="0" u="none" kern="1200" baseline="0">
          <a:solidFill>
            <a:schemeClr val="tx2"/>
          </a:solidFill>
          <a:latin typeface="MiSans SemiBold" charset="0"/>
          <a:ea typeface="+mj-ea"/>
          <a:cs typeface="Segoe UI Semibold" panose="020B0702040204020203" pitchFamily="34" charset="0"/>
        </a:defRPr>
      </a:lvl1pPr>
    </p:titleStyle>
    <p:bodyStyle>
      <a:lvl1pPr marL="179705" indent="-179705"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sz="2000" kern="1200">
          <a:solidFill>
            <a:schemeClr val="tx1"/>
          </a:solidFill>
          <a:latin typeface="Arial" panose="020B0604020202020204" pitchFamily="34" charset="0"/>
          <a:ea typeface="+mn-ea"/>
          <a:cs typeface="+mn-cs"/>
        </a:defRPr>
      </a:lvl1pPr>
      <a:lvl2pPr marL="431800" indent="-252095" algn="l" defTabSz="914400" rtl="0" eaLnBrk="1" latinLnBrk="0" hangingPunct="1">
        <a:lnSpc>
          <a:spcPct val="100000"/>
        </a:lnSpc>
        <a:spcBef>
          <a:spcPts val="0"/>
        </a:spcBef>
        <a:spcAft>
          <a:spcPts val="600"/>
        </a:spcAft>
        <a:buClr>
          <a:schemeClr val="accent1"/>
        </a:buClr>
        <a:buSzPct val="100000"/>
        <a:buFont typeface="Mona Sans" pitchFamily="2" charset="0"/>
        <a:buChar char="→"/>
        <a:defRPr sz="1800" kern="1200">
          <a:solidFill>
            <a:schemeClr val="tx1"/>
          </a:solidFill>
          <a:latin typeface="Arial" panose="020B0604020202020204" pitchFamily="34" charset="0"/>
          <a:ea typeface="+mn-ea"/>
          <a:cs typeface="+mn-cs"/>
        </a:defRPr>
      </a:lvl2pPr>
      <a:lvl3pPr marL="647700" indent="-179705" algn="l" defTabSz="914400" rtl="0" eaLnBrk="1" latinLnBrk="0" hangingPunct="1">
        <a:lnSpc>
          <a:spcPct val="100000"/>
        </a:lnSpc>
        <a:spcBef>
          <a:spcPts val="0"/>
        </a:spcBef>
        <a:spcAft>
          <a:spcPts val="600"/>
        </a:spcAft>
        <a:buClr>
          <a:schemeClr val="accent1"/>
        </a:buClr>
        <a:buSzPct val="100000"/>
        <a:buFont typeface="Aptos" panose="020B0004020202020204" pitchFamily="34" charset="0"/>
        <a:buChar char="–"/>
        <a:defRPr sz="16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Mona Sans" pitchFamily="2"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66765" y="452797"/>
            <a:ext cx="9894091" cy="1068028"/>
          </a:xfrm>
          <a:prstGeom prst="rect">
            <a:avLst/>
          </a:prstGeom>
        </p:spPr>
        <p:txBody>
          <a:bodyPr vert="horz" lIns="0" tIns="0" rIns="0" bIns="0" rtlCol="0" anchor="ctr">
            <a:noAutofit/>
          </a:bodyPr>
          <a:lstStyle/>
          <a:p>
            <a:r>
              <a:rPr lang="en-US" dirty="0"/>
              <a:t>Slide title </a:t>
            </a:r>
            <a:br>
              <a:rPr lang="en-US" dirty="0"/>
            </a:br>
            <a:r>
              <a:rPr lang="en-US" dirty="0"/>
              <a:t>in two or</a:t>
            </a:r>
            <a:br>
              <a:rPr lang="en-US" dirty="0"/>
            </a:br>
            <a:r>
              <a:rPr lang="en-US" dirty="0"/>
              <a:t>three lines</a:t>
            </a:r>
            <a:endParaRPr lang="en-GB" noProof="0" dirty="0"/>
          </a:p>
        </p:txBody>
      </p:sp>
      <p:pic>
        <p:nvPicPr>
          <p:cNvPr id="4" name="Picture 3"/>
          <p:cNvPicPr>
            <a:picLocks noGrp="1" noRot="1" noChangeAspect="1" noMove="1" noResize="1" noEditPoints="1" noAdjustHandles="1" noChangeArrowheads="1" noChangeShapeType="1" noCrop="1"/>
          </p:cNvPicPr>
          <p:nvPr userDrawn="1"/>
        </p:nvPicPr>
        <p:blipFill>
          <a:blip r:embed="rId26">
            <a:extLst>
              <a:ext uri="{28A0092B-C50C-407E-A947-70E740481C1C}">
                <a14:useLocalDpi xmlns:a14="http://schemas.microsoft.com/office/drawing/2010/main" val="0"/>
              </a:ext>
            </a:extLst>
          </a:blip>
          <a:srcRect l="791" r="791"/>
          <a:stretch>
            <a:fillRect/>
          </a:stretch>
        </p:blipFill>
        <p:spPr>
          <a:xfrm>
            <a:off x="10662515" y="-2455"/>
            <a:ext cx="1520776" cy="1722936"/>
          </a:xfrm>
          <a:prstGeom prst="rect">
            <a:avLst/>
          </a:prstGeom>
        </p:spPr>
      </p:pic>
      <p:sp>
        <p:nvSpPr>
          <p:cNvPr id="2" name="Slide Number Placeholder 1"/>
          <p:cNvSpPr>
            <a:spLocks noGrp="1"/>
          </p:cNvSpPr>
          <p:nvPr>
            <p:ph type="sldNum" sz="quarter" idx="4"/>
          </p:nvPr>
        </p:nvSpPr>
        <p:spPr>
          <a:xfrm>
            <a:off x="1" y="6330466"/>
            <a:ext cx="11852160" cy="527537"/>
          </a:xfrm>
          <a:prstGeom prst="rect">
            <a:avLst/>
          </a:prstGeom>
        </p:spPr>
        <p:txBody>
          <a:bodyPr vert="horz" lIns="91440" tIns="45720" rIns="91440" bIns="45720" rtlCol="0" anchor="ctr"/>
          <a:lstStyle>
            <a:lvl1pPr algn="r">
              <a:defRPr sz="1000">
                <a:solidFill>
                  <a:schemeClr val="bg1"/>
                </a:solidFill>
                <a:latin typeface="Windsor Std Light" panose="02010600010101010101" charset="-122"/>
              </a:defRPr>
            </a:lvl1pPr>
          </a:lstStyle>
          <a:p>
            <a:fld id="{0BC821A6-27CF-4DD9-B71F-D54722B3C180}" type="slidenum">
              <a:rPr lang="en-GB" smtClean="0"/>
            </a:fld>
            <a:r>
              <a:rPr lang="en-GB"/>
              <a:t> | © UPM</a:t>
            </a:r>
            <a:endParaRPr lang="en-GB" dirty="0"/>
          </a:p>
        </p:txBody>
      </p:sp>
      <p:sp>
        <p:nvSpPr>
          <p:cNvPr id="8" name="Text Placeholder 2"/>
          <p:cNvSpPr>
            <a:spLocks noGrp="1"/>
          </p:cNvSpPr>
          <p:nvPr>
            <p:ph type="body" idx="1"/>
          </p:nvPr>
        </p:nvSpPr>
        <p:spPr>
          <a:xfrm>
            <a:off x="766763" y="1736729"/>
            <a:ext cx="10658476" cy="4568545"/>
          </a:xfrm>
          <a:prstGeom prst="rect">
            <a:avLst/>
          </a:prstGeom>
        </p:spPr>
        <p:txBody>
          <a:bodyPr vert="horz" lIns="0" tIns="0" rIns="0" bIns="0" rtlCol="0">
            <a:noAutofit/>
          </a:bodyPr>
          <a:lstStyle/>
          <a:p>
            <a:pPr lvl="0"/>
            <a:r>
              <a:rPr lang="en-US" dirty="0"/>
              <a:t>Bullet text first level</a:t>
            </a:r>
            <a:endParaRPr lang="en-US" dirty="0"/>
          </a:p>
          <a:p>
            <a:pPr lvl="1"/>
            <a:r>
              <a:rPr lang="en-US" dirty="0"/>
              <a:t>Second level</a:t>
            </a:r>
            <a:endParaRPr lang="en-US" dirty="0"/>
          </a:p>
          <a:p>
            <a:pPr lvl="2"/>
            <a:r>
              <a:rPr lang="en-US" dirty="0"/>
              <a:t>Third level</a:t>
            </a:r>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Lst>
  <p:hf hdr="0" ftr="0" dt="0"/>
  <p:txStyles>
    <p:titleStyle>
      <a:lvl1pPr algn="l" defTabSz="914400" rtl="0" eaLnBrk="1" latinLnBrk="0" hangingPunct="1">
        <a:lnSpc>
          <a:spcPct val="90000"/>
        </a:lnSpc>
        <a:spcBef>
          <a:spcPct val="0"/>
        </a:spcBef>
        <a:buNone/>
        <a:defRPr sz="2800" i="0" u="none" kern="1200" baseline="0">
          <a:solidFill>
            <a:srgbClr val="F6F6E9"/>
          </a:solidFill>
          <a:latin typeface="MiSans SemiBold" charset="0"/>
          <a:ea typeface="+mj-ea"/>
          <a:cs typeface="Segoe UI Semibold" panose="020B0702040204020203" pitchFamily="34" charset="0"/>
        </a:defRPr>
      </a:lvl1pPr>
    </p:titleStyle>
    <p:bodyStyle>
      <a:lvl1pPr marL="179705" indent="-179705" algn="l" defTabSz="914400" rtl="0" eaLnBrk="1" latinLnBrk="0" hangingPunct="1">
        <a:lnSpc>
          <a:spcPct val="100000"/>
        </a:lnSpc>
        <a:spcBef>
          <a:spcPts val="0"/>
        </a:spcBef>
        <a:spcAft>
          <a:spcPts val="600"/>
        </a:spcAft>
        <a:buClr>
          <a:schemeClr val="bg1"/>
        </a:buClr>
        <a:buSzPct val="100000"/>
        <a:buFont typeface="Arial" panose="020B0604020202020204" pitchFamily="34" charset="0"/>
        <a:buChar char="•"/>
        <a:defRPr sz="2000" kern="1200">
          <a:solidFill>
            <a:schemeClr val="bg1"/>
          </a:solidFill>
          <a:latin typeface="Arial" panose="020B0604020202020204" pitchFamily="34" charset="0"/>
          <a:ea typeface="+mn-ea"/>
          <a:cs typeface="+mn-cs"/>
        </a:defRPr>
      </a:lvl1pPr>
      <a:lvl2pPr marL="431800" indent="-252095" algn="l" defTabSz="914400" rtl="0" eaLnBrk="1" latinLnBrk="0" hangingPunct="1">
        <a:lnSpc>
          <a:spcPct val="100000"/>
        </a:lnSpc>
        <a:spcBef>
          <a:spcPts val="0"/>
        </a:spcBef>
        <a:spcAft>
          <a:spcPts val="600"/>
        </a:spcAft>
        <a:buSzPct val="100000"/>
        <a:buFont typeface="Mona Sans" pitchFamily="2" charset="0"/>
        <a:buChar char="→"/>
        <a:defRPr sz="1800" kern="1200">
          <a:solidFill>
            <a:schemeClr val="bg1"/>
          </a:solidFill>
          <a:latin typeface="Arial" panose="020B0604020202020204" pitchFamily="34" charset="0"/>
          <a:ea typeface="+mn-ea"/>
          <a:cs typeface="+mn-cs"/>
        </a:defRPr>
      </a:lvl2pPr>
      <a:lvl3pPr marL="647700" indent="-179705" algn="l" defTabSz="914400" rtl="0" eaLnBrk="1" latinLnBrk="0" hangingPunct="1">
        <a:lnSpc>
          <a:spcPct val="100000"/>
        </a:lnSpc>
        <a:spcBef>
          <a:spcPts val="0"/>
        </a:spcBef>
        <a:spcAft>
          <a:spcPts val="600"/>
        </a:spcAft>
        <a:buClr>
          <a:schemeClr val="bg1"/>
        </a:buClr>
        <a:buSzPct val="100000"/>
        <a:buFont typeface="Aptos" panose="020B0004020202020204" pitchFamily="34" charset="0"/>
        <a:buChar char="–"/>
        <a:defRPr sz="1600" kern="1200">
          <a:solidFill>
            <a:schemeClr val="bg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Mona Sans" pitchFamily="2"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image" Target="../media/image14.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54.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15.wmf"/><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4.xml"/><Relationship Id="rId7" Type="http://schemas.openxmlformats.org/officeDocument/2006/relationships/image" Target="../media/image19.png"/><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image" Target="../media/image34.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57.xml"/><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image" Target="../media/image18.png"/><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4.jpeg"/><Relationship Id="rId14" Type="http://schemas.openxmlformats.org/officeDocument/2006/relationships/slideLayout" Target="../slideLayouts/slideLayout56.xml"/><Relationship Id="rId13" Type="http://schemas.openxmlformats.org/officeDocument/2006/relationships/image" Target="../media/image19.png"/><Relationship Id="rId12" Type="http://schemas.openxmlformats.org/officeDocument/2006/relationships/image" Target="../media/image15.wmf"/><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56.xml"/><Relationship Id="rId7" Type="http://schemas.openxmlformats.org/officeDocument/2006/relationships/image" Target="../media/image22.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54.xml"/><Relationship Id="rId6" Type="http://schemas.openxmlformats.org/officeDocument/2006/relationships/image" Target="../media/image19.png"/><Relationship Id="rId5" Type="http://schemas.openxmlformats.org/officeDocument/2006/relationships/image" Target="../media/image15.wmf"/><Relationship Id="rId4" Type="http://schemas.openxmlformats.org/officeDocument/2006/relationships/image" Target="../media/image14.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54.xml"/><Relationship Id="rId5" Type="http://schemas.openxmlformats.org/officeDocument/2006/relationships/image" Target="../media/image19.png"/><Relationship Id="rId4" Type="http://schemas.openxmlformats.org/officeDocument/2006/relationships/image" Target="../media/image15.wmf"/><Relationship Id="rId3" Type="http://schemas.openxmlformats.org/officeDocument/2006/relationships/image" Target="../media/image14.jpeg"/><Relationship Id="rId2" Type="http://schemas.openxmlformats.org/officeDocument/2006/relationships/image" Target="../media/image25.jpeg"/><Relationship Id="rId1" Type="http://schemas.openxmlformats.org/officeDocument/2006/relationships/image" Target="../media/image17.jpeg"/></Relationships>
</file>

<file path=ppt/slides/_rels/slide7.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15.wmf"/><Relationship Id="rId2" Type="http://schemas.openxmlformats.org/officeDocument/2006/relationships/image" Target="../media/image14.jpeg"/><Relationship Id="rId11" Type="http://schemas.openxmlformats.org/officeDocument/2006/relationships/slideLayout" Target="../slideLayouts/slideLayout54.xml"/><Relationship Id="rId10" Type="http://schemas.openxmlformats.org/officeDocument/2006/relationships/image" Target="../media/image19.pn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54.xml"/><Relationship Id="rId5" Type="http://schemas.openxmlformats.org/officeDocument/2006/relationships/image" Target="../media/image19.png"/><Relationship Id="rId4" Type="http://schemas.openxmlformats.org/officeDocument/2006/relationships/image" Target="../media/image27.png"/><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image" Target="../media/image17.jpeg"/></Relationships>
</file>

<file path=ppt/slides/_rels/slide9.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image" Target="../media/image15.wmf"/><Relationship Id="rId2" Type="http://schemas.openxmlformats.org/officeDocument/2006/relationships/image" Target="../media/image14.jpeg"/><Relationship Id="rId11" Type="http://schemas.openxmlformats.org/officeDocument/2006/relationships/slideLayout" Target="../slideLayouts/slideLayout54.xml"/><Relationship Id="rId10" Type="http://schemas.openxmlformats.org/officeDocument/2006/relationships/image" Target="../media/image19.png"/><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screen"/>
          <a:stretch>
            <a:fillRect/>
          </a:stretch>
        </p:blipFill>
        <p:spPr>
          <a:xfrm>
            <a:off x="0" y="0"/>
            <a:ext cx="12192000" cy="6858000"/>
          </a:xfrm>
          <a:prstGeom prst="rect">
            <a:avLst/>
          </a:prstGeom>
        </p:spPr>
      </p:pic>
      <p:sp>
        <p:nvSpPr>
          <p:cNvPr id="5" name="Title 4"/>
          <p:cNvSpPr>
            <a:spLocks noGrp="1"/>
          </p:cNvSpPr>
          <p:nvPr>
            <p:ph type="ctrTitle"/>
          </p:nvPr>
        </p:nvSpPr>
        <p:spPr>
          <a:xfrm>
            <a:off x="852170" y="2327910"/>
            <a:ext cx="9114790" cy="1101090"/>
          </a:xfrm>
        </p:spPr>
        <p:txBody>
          <a:bodyPr/>
          <a:lstStyle/>
          <a:p>
            <a:r>
              <a:rPr lang="en-US" altLang="zh-CN" sz="4800"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4800" dirty="0">
                <a:solidFill>
                  <a:schemeClr val="bg1"/>
                </a:solidFill>
                <a:latin typeface="微软雅黑" panose="020B0503020204020204" charset="-122"/>
                <a:ea typeface="微软雅黑" panose="020B0503020204020204" charset="-122"/>
                <a:cs typeface="微软雅黑" panose="020B0503020204020204" charset="-122"/>
              </a:rPr>
              <a:t>复印纸</a:t>
            </a:r>
            <a:r>
              <a:rPr lang="zh-CN" altLang="en-US" sz="4800" dirty="0">
                <a:solidFill>
                  <a:schemeClr val="bg1"/>
                </a:solidFill>
                <a:latin typeface="微软雅黑" panose="020B0503020204020204" charset="-122"/>
                <a:ea typeface="微软雅黑" panose="020B0503020204020204" charset="-122"/>
                <a:cs typeface="微软雅黑" panose="020B0503020204020204" charset="-122"/>
              </a:rPr>
              <a:t>介绍</a:t>
            </a:r>
            <a:endParaRPr lang="zh-CN" altLang="en-US" sz="48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Subtitle 5"/>
          <p:cNvSpPr>
            <a:spLocks noGrp="1"/>
          </p:cNvSpPr>
          <p:nvPr>
            <p:ph type="subTitle" idx="1"/>
          </p:nvPr>
        </p:nvSpPr>
        <p:spPr>
          <a:xfrm>
            <a:off x="914400" y="3429000"/>
            <a:ext cx="5412105" cy="442595"/>
          </a:xfrm>
        </p:spPr>
        <p:txBody>
          <a:bodyPr>
            <a:normAutofit/>
          </a:bodyPr>
          <a:lstStyle/>
          <a:p>
            <a:r>
              <a:rPr lang="en-US" altLang="zh-CN" sz="2135" dirty="0">
                <a:solidFill>
                  <a:schemeClr val="bg1"/>
                </a:solidFill>
                <a:latin typeface="+mn-lt"/>
              </a:rPr>
              <a:t>UPM</a:t>
            </a:r>
            <a:r>
              <a:rPr lang="zh-CN" altLang="en-US" sz="2135" dirty="0">
                <a:solidFill>
                  <a:schemeClr val="bg1"/>
                </a:solidFill>
                <a:latin typeface="+mn-lt"/>
              </a:rPr>
              <a:t>是</a:t>
            </a:r>
            <a:r>
              <a:rPr lang="zh-CN" altLang="en-US" sz="2135" dirty="0">
                <a:solidFill>
                  <a:schemeClr val="bg1"/>
                </a:solidFill>
              </a:rPr>
              <a:t>您的最佳合作伙伴和最具</a:t>
            </a:r>
            <a:r>
              <a:rPr lang="zh-CN" altLang="en-US" sz="2135" dirty="0">
                <a:solidFill>
                  <a:schemeClr val="bg1"/>
                </a:solidFill>
              </a:rPr>
              <a:t>价值的选择</a:t>
            </a:r>
            <a:endParaRPr lang="zh-CN" altLang="en-US" sz="2135"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cstate="screen"/>
          <a:srcRect r="58255"/>
          <a:stretch>
            <a:fillRect/>
          </a:stretch>
        </p:blipFill>
        <p:spPr>
          <a:xfrm>
            <a:off x="0" y="0"/>
            <a:ext cx="5089525" cy="6858000"/>
          </a:xfrm>
          <a:prstGeom prst="rect">
            <a:avLst/>
          </a:prstGeom>
        </p:spPr>
      </p:pic>
      <p:pic>
        <p:nvPicPr>
          <p:cNvPr id="13" name="Picture 12"/>
          <p:cNvPicPr>
            <a:picLocks noChangeAspect="1"/>
          </p:cNvPicPr>
          <p:nvPr/>
        </p:nvPicPr>
        <p:blipFill rotWithShape="1">
          <a:blip r:embed="rId2" cstate="screen"/>
          <a:srcRect t="93889" r="70547"/>
          <a:stretch>
            <a:fillRect/>
          </a:stretch>
        </p:blipFill>
        <p:spPr>
          <a:xfrm>
            <a:off x="848360" y="6330316"/>
            <a:ext cx="2693194" cy="314325"/>
          </a:xfrm>
          <a:prstGeom prst="rect">
            <a:avLst/>
          </a:prstGeom>
        </p:spPr>
      </p:pic>
      <p:sp>
        <p:nvSpPr>
          <p:cNvPr id="35" name="Title 4"/>
          <p:cNvSpPr txBox="1"/>
          <p:nvPr/>
        </p:nvSpPr>
        <p:spPr>
          <a:xfrm>
            <a:off x="278765" y="2291080"/>
            <a:ext cx="4417695" cy="1837055"/>
          </a:xfrm>
          <a:prstGeom prst="rect">
            <a:avLst/>
          </a:prstGeom>
        </p:spPr>
        <p:txBody>
          <a:bodyPr vert="horz" lIns="121920" tIns="60960" rIns="121920" bIns="60960"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9</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2800">
                <a:solidFill>
                  <a:schemeClr val="bg1"/>
                </a:solidFill>
                <a:latin typeface="微软雅黑" panose="020B0503020204020204" charset="-122"/>
                <a:ea typeface="微软雅黑" panose="020B0503020204020204" charset="-122"/>
                <a:cs typeface="微软雅黑" panose="020B0503020204020204" charset="-122"/>
                <a:sym typeface="+mn-ea"/>
              </a:rPr>
              <a:t>通过两大国际森林认证体系监管链认证</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6" name="内容占位符 5"/>
          <p:cNvSpPr>
            <a:spLocks noGrp="1"/>
          </p:cNvSpPr>
          <p:nvPr>
            <p:ph idx="4294967295"/>
          </p:nvPr>
        </p:nvSpPr>
        <p:spPr>
          <a:xfrm>
            <a:off x="5409565" y="2696210"/>
            <a:ext cx="6235065" cy="2903220"/>
          </a:xfrm>
          <a:prstGeom prst="rect">
            <a:avLst/>
          </a:prstGeom>
        </p:spPr>
        <p:txBody>
          <a:bodyPr/>
          <a:p>
            <a:r>
              <a:rPr lang="zh-CN" altLang="en-US" sz="1800">
                <a:solidFill>
                  <a:schemeClr val="tx2"/>
                </a:solidFill>
                <a:latin typeface="微软雅黑" panose="020B0503020204020204" charset="-122"/>
                <a:ea typeface="微软雅黑" panose="020B0503020204020204" charset="-122"/>
                <a:cs typeface="微软雅黑" panose="020B0503020204020204" charset="-122"/>
              </a:rPr>
              <a:t>目前</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 UPM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所有在全球运营的纸厂都已通过两大国际森林认证体系监管链认证（</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FSC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和</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PEFC</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），集团所拥有的森林也全部经过认证（</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FSC</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PEFC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或其它国家级认证）。另外，集团通过建立自己的全球监管链体系，实现对经认证木材的监控和报告</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并能够了解木材的来源，确保对外采购的木材、浆料的来源都是来自于合法采伐、非受保护的的森林。</a:t>
            </a:r>
            <a:endParaRPr lang="zh-CN" altLang="en-US" sz="1800">
              <a:solidFill>
                <a:schemeClr val="tx2"/>
              </a:solidFill>
              <a:latin typeface="微软雅黑" panose="020B0503020204020204" charset="-122"/>
              <a:ea typeface="微软雅黑" panose="020B0503020204020204" charset="-122"/>
              <a:cs typeface="微软雅黑" panose="020B0503020204020204" charset="-122"/>
            </a:endParaRPr>
          </a:p>
          <a:p>
            <a:r>
              <a:rPr lang="zh-CN" altLang="en-US" sz="1800">
                <a:solidFill>
                  <a:schemeClr val="tx2"/>
                </a:solidFill>
                <a:latin typeface="微软雅黑" panose="020B0503020204020204" charset="-122"/>
                <a:ea typeface="微软雅黑" panose="020B0503020204020204" charset="-122"/>
                <a:cs typeface="微软雅黑" panose="020B0503020204020204" charset="-122"/>
              </a:rPr>
              <a:t>作为集团在中国和亚太地区文化用纸的生产和经营机构，</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UPM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常熟纸厂在</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 2006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年成为国内首家获得</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 FSC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和</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 PEFC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森林监管链认证的纸厂，也是第一家在国内市场推出</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 FSC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认证复印纸</a:t>
            </a:r>
            <a:r>
              <a:rPr lang="zh-CN" altLang="en-US" sz="1800">
                <a:latin typeface="微软雅黑" panose="020B0503020204020204" charset="-122"/>
                <a:ea typeface="微软雅黑" panose="020B0503020204020204" charset="-122"/>
                <a:cs typeface="微软雅黑" panose="020B0503020204020204" charset="-122"/>
              </a:rPr>
              <a:t>产品的企业。</a:t>
            </a:r>
            <a:endParaRPr lang="zh-CN" altLang="en-US" sz="1800">
              <a:latin typeface="微软雅黑" panose="020B0503020204020204" charset="-122"/>
              <a:ea typeface="微软雅黑" panose="020B0503020204020204" charset="-122"/>
              <a:cs typeface="微软雅黑" panose="020B0503020204020204" charset="-122"/>
            </a:endParaRPr>
          </a:p>
        </p:txBody>
      </p:sp>
      <p:pic>
        <p:nvPicPr>
          <p:cNvPr id="7" name="图片 6" descr="图片"/>
          <p:cNvPicPr>
            <a:picLocks noChangeAspect="1"/>
          </p:cNvPicPr>
          <p:nvPr/>
        </p:nvPicPr>
        <p:blipFill>
          <a:blip r:embed="rId3"/>
          <a:stretch>
            <a:fillRect/>
          </a:stretch>
        </p:blipFill>
        <p:spPr>
          <a:xfrm>
            <a:off x="6727825" y="344170"/>
            <a:ext cx="1591310" cy="2202815"/>
          </a:xfrm>
          <a:prstGeom prst="rect">
            <a:avLst/>
          </a:prstGeom>
        </p:spPr>
      </p:pic>
      <p:pic>
        <p:nvPicPr>
          <p:cNvPr id="8" name="图片 7" descr="图片(1)"/>
          <p:cNvPicPr>
            <a:picLocks noChangeAspect="1"/>
          </p:cNvPicPr>
          <p:nvPr/>
        </p:nvPicPr>
        <p:blipFill>
          <a:blip r:embed="rId4"/>
          <a:stretch>
            <a:fillRect/>
          </a:stretch>
        </p:blipFill>
        <p:spPr>
          <a:xfrm>
            <a:off x="8893810" y="344170"/>
            <a:ext cx="1290955" cy="20853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10"/>
          <p:cNvPicPr>
            <a:picLocks noChangeAspect="1"/>
          </p:cNvPicPr>
          <p:nvPr/>
        </p:nvPicPr>
        <p:blipFill>
          <a:blip r:embed="rId1"/>
          <a:stretch>
            <a:fillRect/>
          </a:stretch>
        </p:blipFill>
        <p:spPr>
          <a:xfrm>
            <a:off x="1867535" y="0"/>
            <a:ext cx="12192000" cy="6858000"/>
          </a:xfrm>
          <a:prstGeom prst="rect">
            <a:avLst/>
          </a:prstGeom>
        </p:spPr>
      </p:pic>
      <p:pic>
        <p:nvPicPr>
          <p:cNvPr id="2" name="Picture 2"/>
          <p:cNvPicPr>
            <a:picLocks noChangeAspect="1"/>
          </p:cNvPicPr>
          <p:nvPr/>
        </p:nvPicPr>
        <p:blipFill>
          <a:blip r:embed="rId2" cstate="screen"/>
          <a:srcRect r="58255"/>
          <a:stretch>
            <a:fillRect/>
          </a:stretch>
        </p:blipFill>
        <p:spPr>
          <a:xfrm>
            <a:off x="0" y="0"/>
            <a:ext cx="5089525" cy="6858000"/>
          </a:xfrm>
          <a:prstGeom prst="rect">
            <a:avLst/>
          </a:prstGeom>
        </p:spPr>
      </p:pic>
      <p:pic>
        <p:nvPicPr>
          <p:cNvPr id="13" name="Picture 12"/>
          <p:cNvPicPr>
            <a:picLocks noChangeAspect="1"/>
          </p:cNvPicPr>
          <p:nvPr/>
        </p:nvPicPr>
        <p:blipFill rotWithShape="1">
          <a:blip r:embed="rId3" cstate="screen"/>
          <a:srcRect t="93889" r="70547"/>
          <a:stretch>
            <a:fillRect/>
          </a:stretch>
        </p:blipFill>
        <p:spPr>
          <a:xfrm>
            <a:off x="848360" y="6330316"/>
            <a:ext cx="2693194" cy="314325"/>
          </a:xfrm>
          <a:prstGeom prst="rect">
            <a:avLst/>
          </a:prstGeom>
        </p:spPr>
      </p:pic>
      <p:sp>
        <p:nvSpPr>
          <p:cNvPr id="35" name="Title 4"/>
          <p:cNvSpPr txBox="1"/>
          <p:nvPr/>
        </p:nvSpPr>
        <p:spPr>
          <a:xfrm>
            <a:off x="278765" y="2291080"/>
            <a:ext cx="4417695" cy="1837055"/>
          </a:xfrm>
          <a:prstGeom prst="rect">
            <a:avLst/>
          </a:prstGeom>
        </p:spPr>
        <p:txBody>
          <a:bodyPr vert="horz" lIns="121920" tIns="60960" rIns="121920" bIns="60960"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10</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首家</a:t>
            </a: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通过《婴幼儿及儿童用纸品基本安全技术规范》的认证</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10" name="组合 9"/>
          <p:cNvGrpSpPr/>
          <p:nvPr/>
        </p:nvGrpSpPr>
        <p:grpSpPr>
          <a:xfrm>
            <a:off x="5292725" y="1794510"/>
            <a:ext cx="6621780" cy="3774440"/>
            <a:chOff x="8237" y="2116"/>
            <a:chExt cx="10428" cy="5944"/>
          </a:xfrm>
        </p:grpSpPr>
        <p:pic>
          <p:nvPicPr>
            <p:cNvPr id="3" name="Picture 5" descr="A child sitting at a desk writing on a piece of paper&#10;&#10;AI-generated content may be incorrec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7" y="2116"/>
              <a:ext cx="3342" cy="5944"/>
            </a:xfrm>
            <a:prstGeom prst="rect">
              <a:avLst/>
            </a:prstGeom>
          </p:spPr>
        </p:pic>
        <p:pic>
          <p:nvPicPr>
            <p:cNvPr id="5" name="Picture 5" descr="A person sitting at a table writing on a piece of paper&#10;&#10;AI-generated content may be incorrec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44" y="2116"/>
              <a:ext cx="3343" cy="5945"/>
            </a:xfrm>
            <a:prstGeom prst="rect">
              <a:avLst/>
            </a:prstGeom>
          </p:spPr>
        </p:pic>
        <p:pic>
          <p:nvPicPr>
            <p:cNvPr id="9" name="Picture 5" descr="A person sitting at a table writing on a piece of paper&#10;&#10;AI-generated content may be incorrec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3" y="2117"/>
              <a:ext cx="3342" cy="5943"/>
            </a:xfrm>
            <a:prstGeom prst="rect">
              <a:avLst/>
            </a:prstGeom>
          </p:spPr>
        </p:pic>
      </p:grpSp>
      <p:pic>
        <p:nvPicPr>
          <p:cNvPr id="47" name="图片 46" descr="upm"/>
          <p:cNvPicPr>
            <a:picLocks noChangeAspect="1"/>
          </p:cNvPicPr>
          <p:nvPr/>
        </p:nvPicPr>
        <p:blipFill>
          <a:blip r:embed="rId7"/>
          <a:stretch>
            <a:fillRect/>
          </a:stretch>
        </p:blipFill>
        <p:spPr>
          <a:xfrm>
            <a:off x="10962640" y="534035"/>
            <a:ext cx="1045210" cy="9601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0"/>
          <p:cNvPicPr>
            <a:picLocks noChangeAspect="1"/>
          </p:cNvPicPr>
          <p:nvPr/>
        </p:nvPicPr>
        <p:blipFill>
          <a:blip r:embed="rId1"/>
          <a:stretch>
            <a:fillRect/>
          </a:stretch>
        </p:blipFill>
        <p:spPr>
          <a:xfrm>
            <a:off x="635" y="0"/>
            <a:ext cx="14058900" cy="6858000"/>
          </a:xfrm>
          <a:prstGeom prst="rect">
            <a:avLst/>
          </a:prstGeom>
        </p:spPr>
      </p:pic>
      <p:pic>
        <p:nvPicPr>
          <p:cNvPr id="2" name="图片 1" descr="图片1"/>
          <p:cNvPicPr>
            <a:picLocks noChangeAspect="1"/>
          </p:cNvPicPr>
          <p:nvPr/>
        </p:nvPicPr>
        <p:blipFill>
          <a:blip r:embed="rId2"/>
          <a:stretch>
            <a:fillRect/>
          </a:stretch>
        </p:blipFill>
        <p:spPr>
          <a:xfrm>
            <a:off x="3935095" y="2389505"/>
            <a:ext cx="4321810" cy="20789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cstate="screen"/>
          <a:srcRect r="58255"/>
          <a:stretch>
            <a:fillRect/>
          </a:stretch>
        </p:blipFill>
        <p:spPr>
          <a:xfrm>
            <a:off x="0" y="0"/>
            <a:ext cx="5089525" cy="6858000"/>
          </a:xfrm>
          <a:prstGeom prst="rect">
            <a:avLst/>
          </a:prstGeom>
        </p:spPr>
      </p:pic>
      <p:sp>
        <p:nvSpPr>
          <p:cNvPr id="10" name="Title 4"/>
          <p:cNvSpPr txBox="1"/>
          <p:nvPr/>
        </p:nvSpPr>
        <p:spPr>
          <a:xfrm>
            <a:off x="535305" y="2291080"/>
            <a:ext cx="4084955" cy="1837055"/>
          </a:xfrm>
          <a:prstGeom prst="rect">
            <a:avLst/>
          </a:prstGeom>
        </p:spPr>
        <p:txBody>
          <a:bodyPr vert="horz" lIns="121920" tIns="60960" rIns="121920" bIns="60960"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1</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产品</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介绍</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43" name="Picture 12"/>
          <p:cNvPicPr>
            <a:picLocks noChangeAspect="1"/>
          </p:cNvPicPr>
          <p:nvPr/>
        </p:nvPicPr>
        <p:blipFill rotWithShape="1">
          <a:blip r:embed="rId2" cstate="screen"/>
          <a:srcRect t="93889" r="70547"/>
          <a:stretch>
            <a:fillRect/>
          </a:stretch>
        </p:blipFill>
        <p:spPr>
          <a:xfrm>
            <a:off x="848360" y="6330316"/>
            <a:ext cx="2693194" cy="314325"/>
          </a:xfrm>
          <a:prstGeom prst="rect">
            <a:avLst/>
          </a:prstGeom>
        </p:spPr>
      </p:pic>
      <p:pic>
        <p:nvPicPr>
          <p:cNvPr id="5" name="图片 4" descr="user_download_ue_2025-09-28_图怪兽_0b027de37a7cfeb5317816742de7dfc3_76954"/>
          <p:cNvPicPr>
            <a:picLocks noChangeAspect="1"/>
          </p:cNvPicPr>
          <p:nvPr/>
        </p:nvPicPr>
        <p:blipFill>
          <a:blip r:embed="rId3"/>
          <a:srcRect b="12295"/>
          <a:stretch>
            <a:fillRect/>
          </a:stretch>
        </p:blipFill>
        <p:spPr>
          <a:xfrm>
            <a:off x="5089525" y="441325"/>
            <a:ext cx="6871335" cy="60267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0"/>
          <p:cNvPicPr>
            <a:picLocks noChangeAspect="1"/>
          </p:cNvPicPr>
          <p:nvPr/>
        </p:nvPicPr>
        <p:blipFill>
          <a:blip r:embed="rId1"/>
          <a:stretch>
            <a:fillRect/>
          </a:stretch>
        </p:blipFill>
        <p:spPr>
          <a:xfrm>
            <a:off x="1758950" y="0"/>
            <a:ext cx="12192000" cy="6858000"/>
          </a:xfrm>
          <a:prstGeom prst="rect">
            <a:avLst/>
          </a:prstGeom>
        </p:spPr>
      </p:pic>
      <p:pic>
        <p:nvPicPr>
          <p:cNvPr id="2" name="Picture 2"/>
          <p:cNvPicPr>
            <a:picLocks noChangeAspect="1"/>
          </p:cNvPicPr>
          <p:nvPr/>
        </p:nvPicPr>
        <p:blipFill>
          <a:blip r:embed="rId2" cstate="screen"/>
          <a:srcRect r="58255"/>
          <a:stretch>
            <a:fillRect/>
          </a:stretch>
        </p:blipFill>
        <p:spPr>
          <a:xfrm>
            <a:off x="0" y="0"/>
            <a:ext cx="5089525" cy="6858000"/>
          </a:xfrm>
          <a:prstGeom prst="rect">
            <a:avLst/>
          </a:prstGeom>
        </p:spPr>
      </p:pic>
      <p:sp>
        <p:nvSpPr>
          <p:cNvPr id="3" name="Subtitle 2"/>
          <p:cNvSpPr>
            <a:spLocks noGrp="1"/>
          </p:cNvSpPr>
          <p:nvPr>
            <p:ph type="subTitle" idx="1"/>
          </p:nvPr>
        </p:nvSpPr>
        <p:spPr>
          <a:xfrm>
            <a:off x="5586730" y="2682875"/>
            <a:ext cx="5990590" cy="2120900"/>
          </a:xfrm>
        </p:spPr>
        <p:txBody>
          <a:bodyPr/>
          <a:lstStyle/>
          <a:p>
            <a:pPr marL="342900" indent="-342900" algn="l" eaLnBrk="0" hangingPunct="0">
              <a:buSzPct val="80000"/>
              <a:buFont typeface="Wingdings" panose="05000000000000000000" pitchFamily="2" charset="2"/>
              <a:buChar char="l"/>
            </a:pPr>
            <a:r>
              <a:rPr lang="en-US" sz="2000" dirty="0">
                <a:solidFill>
                  <a:schemeClr val="tx2"/>
                </a:solidFill>
                <a:latin typeface="微软雅黑" panose="020B0503020204020204" charset="-122"/>
                <a:ea typeface="微软雅黑" panose="020B0503020204020204" charset="-122"/>
                <a:cs typeface="微软雅黑" panose="020B0503020204020204" charset="-122"/>
                <a:sym typeface="+mn-ea"/>
              </a:rPr>
              <a:t>Chester Carlson</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sym typeface="+mn-ea"/>
              </a:rPr>
              <a:t>在</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sym typeface="+mn-ea"/>
              </a:rPr>
              <a:t>1938</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sym typeface="+mn-ea"/>
              </a:rPr>
              <a:t>年</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sym typeface="+mn-ea"/>
              </a:rPr>
              <a:t>10</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sym typeface="+mn-ea"/>
              </a:rPr>
              <a:t>月</a:t>
            </a:r>
            <a:r>
              <a:rPr lang="en-US" altLang="zh-CN" sz="2000" dirty="0">
                <a:solidFill>
                  <a:schemeClr val="tx2"/>
                </a:solidFill>
                <a:latin typeface="微软雅黑" panose="020B0503020204020204" charset="-122"/>
                <a:ea typeface="微软雅黑" panose="020B0503020204020204" charset="-122"/>
                <a:cs typeface="微软雅黑" panose="020B0503020204020204" charset="-122"/>
                <a:sym typeface="+mn-ea"/>
              </a:rPr>
              <a:t>22</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sym typeface="+mn-ea"/>
              </a:rPr>
              <a:t>号研究发明了静电成像原理</a:t>
            </a:r>
            <a:endParaRPr lang="en-US" sz="2000" dirty="0">
              <a:solidFill>
                <a:schemeClr val="tx2"/>
              </a:solidFill>
              <a:latin typeface="微软雅黑" panose="020B0503020204020204" charset="-122"/>
              <a:ea typeface="微软雅黑" panose="020B0503020204020204" charset="-122"/>
              <a:cs typeface="微软雅黑" panose="020B0503020204020204" charset="-122"/>
            </a:endParaRPr>
          </a:p>
          <a:p>
            <a:pPr marL="342900" indent="-342900" algn="l">
              <a:buSzPct val="80000"/>
              <a:buFont typeface="Wingdings" panose="05000000000000000000" pitchFamily="2" charset="2"/>
              <a:buChar char="l"/>
            </a:pPr>
            <a:r>
              <a:rPr lang="en-US" altLang="zh-CN" sz="2000" dirty="0">
                <a:solidFill>
                  <a:schemeClr val="tx2"/>
                </a:solidFill>
                <a:latin typeface="微软雅黑" panose="020B0503020204020204" charset="-122"/>
                <a:ea typeface="微软雅黑" panose="020B0503020204020204" charset="-122"/>
                <a:cs typeface="微软雅黑" panose="020B0503020204020204" charset="-122"/>
                <a:sym typeface="+mn-ea"/>
              </a:rPr>
              <a:t>1959</a:t>
            </a:r>
            <a:r>
              <a:rPr lang="zh-CN" altLang="en-US" sz="2000" dirty="0">
                <a:solidFill>
                  <a:schemeClr val="tx2"/>
                </a:solidFill>
                <a:latin typeface="微软雅黑" panose="020B0503020204020204" charset="-122"/>
                <a:ea typeface="微软雅黑" panose="020B0503020204020204" charset="-122"/>
                <a:cs typeface="微软雅黑" panose="020B0503020204020204" charset="-122"/>
                <a:sym typeface="+mn-ea"/>
              </a:rPr>
              <a:t>年世界上出现了第一台商用复印机系统</a:t>
            </a:r>
            <a:endParaRPr lang="en-US" altLang="zh-CN" sz="2000" dirty="0">
              <a:solidFill>
                <a:schemeClr val="tx2"/>
              </a:solidFill>
              <a:latin typeface="微软雅黑" panose="020B0503020204020204" charset="-122"/>
              <a:ea typeface="微软雅黑" panose="020B0503020204020204" charset="-122"/>
              <a:cs typeface="微软雅黑" panose="020B0503020204020204" charset="-122"/>
            </a:endParaRPr>
          </a:p>
          <a:p>
            <a:pPr marL="342900" indent="-342900" algn="l">
              <a:buSzPct val="80000"/>
              <a:buFont typeface="Wingdings" panose="05000000000000000000" pitchFamily="2" charset="2"/>
              <a:buChar char="l"/>
            </a:pPr>
            <a:r>
              <a:rPr lang="en-US" altLang="zh-CN" sz="2000" dirty="0">
                <a:solidFill>
                  <a:schemeClr val="tx2"/>
                </a:solidFill>
                <a:latin typeface="微软雅黑" panose="020B0503020204020204" charset="-122"/>
                <a:ea typeface="微软雅黑" panose="020B0503020204020204" charset="-122"/>
                <a:cs typeface="微软雅黑" panose="020B0503020204020204" charset="-122"/>
                <a:sym typeface="+mn-ea"/>
              </a:rPr>
              <a:t>UPM</a:t>
            </a:r>
            <a:r>
              <a:rPr lang="zh-CN" altLang="en-US" sz="2000" kern="100" dirty="0">
                <a:solidFill>
                  <a:schemeClr val="tx2"/>
                </a:solidFill>
                <a:effectLst/>
                <a:latin typeface="微软雅黑" panose="020B0503020204020204" charset="-122"/>
                <a:ea typeface="微软雅黑" panose="020B0503020204020204" charset="-122"/>
                <a:cs typeface="微软雅黑" panose="020B0503020204020204" charset="-122"/>
                <a:sym typeface="+mn-ea"/>
              </a:rPr>
              <a:t>于当</a:t>
            </a:r>
            <a:r>
              <a:rPr lang="zh-CN" altLang="zh-CN" sz="2000" kern="100" dirty="0">
                <a:solidFill>
                  <a:schemeClr val="tx2"/>
                </a:solidFill>
                <a:effectLst/>
                <a:latin typeface="微软雅黑" panose="020B0503020204020204" charset="-122"/>
                <a:ea typeface="微软雅黑" panose="020B0503020204020204" charset="-122"/>
                <a:cs typeface="微软雅黑" panose="020B0503020204020204" charset="-122"/>
                <a:sym typeface="+mn-ea"/>
              </a:rPr>
              <a:t>年生产了全世界第一张复印纸，至今有</a:t>
            </a:r>
            <a:r>
              <a:rPr lang="en-US" altLang="zh-CN" sz="2000" kern="100" dirty="0">
                <a:solidFill>
                  <a:schemeClr val="tx2"/>
                </a:solidFill>
                <a:effectLst/>
                <a:latin typeface="微软雅黑" panose="020B0503020204020204" charset="-122"/>
                <a:ea typeface="微软雅黑" panose="020B0503020204020204" charset="-122"/>
                <a:cs typeface="微软雅黑" panose="020B0503020204020204" charset="-122"/>
                <a:sym typeface="+mn-ea"/>
              </a:rPr>
              <a:t>66</a:t>
            </a:r>
            <a:r>
              <a:rPr lang="zh-CN" altLang="zh-CN" sz="2000" kern="100" dirty="0">
                <a:solidFill>
                  <a:schemeClr val="tx2"/>
                </a:solidFill>
                <a:effectLst/>
                <a:latin typeface="微软雅黑" panose="020B0503020204020204" charset="-122"/>
                <a:ea typeface="微软雅黑" panose="020B0503020204020204" charset="-122"/>
                <a:cs typeface="微软雅黑" panose="020B0503020204020204" charset="-122"/>
                <a:sym typeface="+mn-ea"/>
              </a:rPr>
              <a:t>年的生产经验。</a:t>
            </a:r>
            <a:endParaRPr lang="zh-CN" altLang="zh-CN" sz="2000" kern="100" dirty="0">
              <a:solidFill>
                <a:schemeClr val="tx2"/>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10" name="Title 4"/>
          <p:cNvSpPr txBox="1"/>
          <p:nvPr/>
        </p:nvSpPr>
        <p:spPr>
          <a:xfrm>
            <a:off x="535305" y="2291080"/>
            <a:ext cx="4084955" cy="1837055"/>
          </a:xfrm>
          <a:prstGeom prst="rect">
            <a:avLst/>
          </a:prstGeom>
        </p:spPr>
        <p:txBody>
          <a:bodyPr vert="horz" lIns="121920" tIns="60960" rIns="121920" bIns="60960"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是世界上第一张复印纸的制造商</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grpSp>
        <p:nvGrpSpPr>
          <p:cNvPr id="33" name="组合 32"/>
          <p:cNvGrpSpPr/>
          <p:nvPr>
            <p:custDataLst>
              <p:tags r:id="rId3"/>
            </p:custDataLst>
          </p:nvPr>
        </p:nvGrpSpPr>
        <p:grpSpPr>
          <a:xfrm rot="0">
            <a:off x="5751482" y="600843"/>
            <a:ext cx="1834061" cy="1940047"/>
            <a:chOff x="2199" y="2263"/>
            <a:chExt cx="14788" cy="15639"/>
          </a:xfrm>
        </p:grpSpPr>
        <p:sp>
          <p:nvSpPr>
            <p:cNvPr id="34" name="任意多边形: 形状 16"/>
            <p:cNvSpPr/>
            <p:nvPr>
              <p:custDataLst>
                <p:tags r:id="rId4"/>
              </p:custDataLst>
            </p:nvPr>
          </p:nvSpPr>
          <p:spPr>
            <a:xfrm rot="7697511">
              <a:off x="5624" y="8364"/>
              <a:ext cx="12677" cy="6401"/>
            </a:xfrm>
            <a:custGeom>
              <a:avLst/>
              <a:gdLst>
                <a:gd name="connsiteX0" fmla="*/ 58 w 2249936"/>
                <a:gd name="connsiteY0" fmla="*/ 1136076 h 1136076"/>
                <a:gd name="connsiteX1" fmla="*/ 1113913 w 2249936"/>
                <a:gd name="connsiteY1" fmla="*/ 53 h 1136076"/>
                <a:gd name="connsiteX2" fmla="*/ 2249937 w 2249936"/>
                <a:gd name="connsiteY2" fmla="*/ 1113909 h 1136076"/>
              </a:gdLst>
              <a:ahLst/>
              <a:cxnLst>
                <a:cxn ang="0">
                  <a:pos x="connsiteX0" y="connsiteY0"/>
                </a:cxn>
                <a:cxn ang="0">
                  <a:pos x="connsiteX1" y="connsiteY1"/>
                </a:cxn>
                <a:cxn ang="0">
                  <a:pos x="connsiteX2" y="connsiteY2"/>
                </a:cxn>
              </a:cxnLst>
              <a:rect l="l" t="t" r="r" b="b"/>
              <a:pathLst>
                <a:path w="2249936" h="1136076">
                  <a:moveTo>
                    <a:pt x="58" y="1136076"/>
                  </a:moveTo>
                  <a:cubicBezTo>
                    <a:pt x="-6169" y="514639"/>
                    <a:pt x="492725" y="6031"/>
                    <a:pt x="1113913" y="53"/>
                  </a:cubicBezTo>
                  <a:cubicBezTo>
                    <a:pt x="1735102" y="-5925"/>
                    <a:pt x="2243959" y="492720"/>
                    <a:pt x="2249937" y="1113909"/>
                  </a:cubicBezTo>
                </a:path>
              </a:pathLst>
            </a:custGeom>
            <a:noFill/>
            <a:ln w="9525" cap="flat">
              <a:solidFill>
                <a:schemeClr val="accent1">
                  <a:lumMod val="40000"/>
                  <a:lumOff val="60000"/>
                </a:schemeClr>
              </a:solidFill>
              <a:prstDash val="solid"/>
              <a:miter/>
            </a:ln>
          </p:spPr>
          <p:txBody>
            <a:bodyPr rtlCol="0" anchor="ctr"/>
            <a:p>
              <a:endParaRPr lang="zh-CN" altLang="en-US"/>
            </a:p>
          </p:txBody>
        </p:sp>
        <p:sp>
          <p:nvSpPr>
            <p:cNvPr id="35" name="椭圆 34"/>
            <p:cNvSpPr/>
            <p:nvPr>
              <p:custDataLst>
                <p:tags r:id="rId5"/>
              </p:custDataLst>
            </p:nvPr>
          </p:nvSpPr>
          <p:spPr>
            <a:xfrm rot="20405484">
              <a:off x="5187" y="14267"/>
              <a:ext cx="672" cy="67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椭圆 35"/>
            <p:cNvSpPr/>
            <p:nvPr>
              <p:custDataLst>
                <p:tags r:id="rId6"/>
              </p:custDataLst>
            </p:nvPr>
          </p:nvSpPr>
          <p:spPr>
            <a:xfrm rot="20405484">
              <a:off x="13185" y="4403"/>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E:/设计素材图片2/yang-0TQyMgloraY-unsplash.jpgyang-0TQyMgloraY-unsplash"/>
            <p:cNvPicPr>
              <a:picLocks noChangeAspect="1"/>
            </p:cNvPicPr>
            <p:nvPr>
              <p:custDataLst>
                <p:tags r:id="rId7"/>
              </p:custDataLst>
            </p:nvPr>
          </p:nvPicPr>
          <p:blipFill rotWithShape="1">
            <a:blip r:embed="rId8" cstate="email"/>
            <a:srcRect l="5" t="6511" r="5963" b="10727"/>
            <a:stretch>
              <a:fillRect/>
            </a:stretch>
          </p:blipFill>
          <p:spPr>
            <a:xfrm>
              <a:off x="3853" y="3918"/>
              <a:ext cx="11483" cy="11482"/>
            </a:xfrm>
            <a:custGeom>
              <a:avLst/>
              <a:gdLst/>
              <a:ahLst/>
              <a:cxnLst>
                <a:cxn ang="3">
                  <a:pos x="hc" y="t"/>
                </a:cxn>
                <a:cxn ang="cd2">
                  <a:pos x="l" y="vc"/>
                </a:cxn>
                <a:cxn ang="cd4">
                  <a:pos x="hc" y="b"/>
                </a:cxn>
                <a:cxn ang="0">
                  <a:pos x="r" y="vc"/>
                </a:cxn>
              </a:cxnLst>
              <a:rect l="l" t="t" r="r" b="b"/>
              <a:pathLst>
                <a:path w="5263" h="5263">
                  <a:moveTo>
                    <a:pt x="2631" y="0"/>
                  </a:moveTo>
                  <a:cubicBezTo>
                    <a:pt x="4085" y="0"/>
                    <a:pt x="5263" y="1178"/>
                    <a:pt x="5263" y="2631"/>
                  </a:cubicBezTo>
                  <a:cubicBezTo>
                    <a:pt x="5263" y="4085"/>
                    <a:pt x="4085" y="5263"/>
                    <a:pt x="2631" y="5263"/>
                  </a:cubicBezTo>
                  <a:cubicBezTo>
                    <a:pt x="1178" y="5263"/>
                    <a:pt x="0" y="4085"/>
                    <a:pt x="0" y="2631"/>
                  </a:cubicBezTo>
                  <a:cubicBezTo>
                    <a:pt x="0" y="1178"/>
                    <a:pt x="1178" y="0"/>
                    <a:pt x="2631" y="0"/>
                  </a:cubicBezTo>
                  <a:close/>
                </a:path>
              </a:pathLst>
            </a:custGeom>
            <a:ln w="6350">
              <a:solidFill>
                <a:schemeClr val="tx1">
                  <a:lumMod val="40000"/>
                  <a:lumOff val="60000"/>
                  <a:alpha val="20000"/>
                </a:schemeClr>
              </a:solidFill>
            </a:ln>
          </p:spPr>
        </p:pic>
        <p:sp>
          <p:nvSpPr>
            <p:cNvPr id="38" name="椭圆 37"/>
            <p:cNvSpPr/>
            <p:nvPr>
              <p:custDataLst>
                <p:tags r:id="rId9"/>
              </p:custDataLst>
            </p:nvPr>
          </p:nvSpPr>
          <p:spPr>
            <a:xfrm>
              <a:off x="3174" y="4201"/>
              <a:ext cx="1554" cy="1554"/>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椭圆 38"/>
            <p:cNvSpPr/>
            <p:nvPr>
              <p:custDataLst>
                <p:tags r:id="rId10"/>
              </p:custDataLst>
            </p:nvPr>
          </p:nvSpPr>
          <p:spPr>
            <a:xfrm>
              <a:off x="2199" y="2263"/>
              <a:ext cx="14788" cy="14787"/>
            </a:xfrm>
            <a:prstGeom prst="ellipse">
              <a:avLst/>
            </a:prstGeom>
            <a:noFill/>
            <a:ln w="9525">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椭圆 39"/>
            <p:cNvSpPr/>
            <p:nvPr>
              <p:custDataLst>
                <p:tags r:id="rId11"/>
              </p:custDataLst>
            </p:nvPr>
          </p:nvSpPr>
          <p:spPr>
            <a:xfrm>
              <a:off x="14605" y="14709"/>
              <a:ext cx="467" cy="467"/>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43" name="Picture 12"/>
          <p:cNvPicPr>
            <a:picLocks noChangeAspect="1"/>
          </p:cNvPicPr>
          <p:nvPr/>
        </p:nvPicPr>
        <p:blipFill rotWithShape="1">
          <a:blip r:embed="rId12" cstate="screen"/>
          <a:srcRect t="93889" r="70547"/>
          <a:stretch>
            <a:fillRect/>
          </a:stretch>
        </p:blipFill>
        <p:spPr>
          <a:xfrm>
            <a:off x="848360" y="6330316"/>
            <a:ext cx="2693194" cy="314325"/>
          </a:xfrm>
          <a:prstGeom prst="rect">
            <a:avLst/>
          </a:prstGeom>
        </p:spPr>
      </p:pic>
      <p:pic>
        <p:nvPicPr>
          <p:cNvPr id="47" name="图片 46" descr="upm"/>
          <p:cNvPicPr>
            <a:picLocks noChangeAspect="1"/>
          </p:cNvPicPr>
          <p:nvPr/>
        </p:nvPicPr>
        <p:blipFill>
          <a:blip r:embed="rId13"/>
          <a:stretch>
            <a:fillRect/>
          </a:stretch>
        </p:blipFill>
        <p:spPr>
          <a:xfrm>
            <a:off x="10962640" y="534035"/>
            <a:ext cx="1045210" cy="9601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0"/>
          <p:cNvPicPr>
            <a:picLocks noChangeAspect="1"/>
          </p:cNvPicPr>
          <p:nvPr/>
        </p:nvPicPr>
        <p:blipFill>
          <a:blip r:embed="rId1"/>
          <a:stretch>
            <a:fillRect/>
          </a:stretch>
        </p:blipFill>
        <p:spPr>
          <a:xfrm>
            <a:off x="2996565" y="-8255"/>
            <a:ext cx="9195435" cy="6892925"/>
          </a:xfrm>
          <a:prstGeom prst="rect">
            <a:avLst/>
          </a:prstGeom>
        </p:spPr>
      </p:pic>
      <p:pic>
        <p:nvPicPr>
          <p:cNvPr id="3" name="Picture 2"/>
          <p:cNvPicPr>
            <a:picLocks noChangeAspect="1"/>
          </p:cNvPicPr>
          <p:nvPr/>
        </p:nvPicPr>
        <p:blipFill>
          <a:blip r:embed="rId2" cstate="screen"/>
          <a:srcRect r="58255"/>
          <a:stretch>
            <a:fillRect/>
          </a:stretch>
        </p:blipFill>
        <p:spPr>
          <a:xfrm>
            <a:off x="0" y="0"/>
            <a:ext cx="5089525" cy="6884670"/>
          </a:xfrm>
          <a:prstGeom prst="rect">
            <a:avLst/>
          </a:prstGeom>
        </p:spPr>
      </p:pic>
      <p:sp>
        <p:nvSpPr>
          <p:cNvPr id="10" name="Title 4"/>
          <p:cNvSpPr txBox="1"/>
          <p:nvPr/>
        </p:nvSpPr>
        <p:spPr>
          <a:xfrm>
            <a:off x="535305" y="2291080"/>
            <a:ext cx="4084955" cy="1837055"/>
          </a:xfrm>
          <a:prstGeom prst="rect">
            <a:avLst/>
          </a:prstGeom>
        </p:spPr>
        <p:txBody>
          <a:bodyPr vert="horz" lIns="121920" tIns="60960" rIns="121920" bIns="60960"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0" indent="0">
              <a:lnSpc>
                <a:spcPct val="115000"/>
              </a:lnSpc>
              <a:buFont typeface="+mj-lt"/>
            </a:pP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3</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是</a:t>
            </a:r>
            <a:r>
              <a:rPr lang="zh-CN" altLang="zh-CN" sz="3200" b="1" kern="100" dirty="0">
                <a:solidFill>
                  <a:schemeClr val="bg1"/>
                </a:solidFill>
                <a:effectLst/>
                <a:latin typeface="微软雅黑" panose="020B0503020204020204" charset="-122"/>
                <a:ea typeface="微软雅黑" panose="020B0503020204020204" charset="-122"/>
                <a:cs typeface="微软雅黑" panose="020B0503020204020204" charset="-122"/>
                <a:sym typeface="+mn-ea"/>
              </a:rPr>
              <a:t>是全球最大的复印纸单一生产工厂</a:t>
            </a:r>
            <a:endParaRPr lang="zh-CN" altLang="zh-CN" sz="3200" b="1" kern="100"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pic>
        <p:nvPicPr>
          <p:cNvPr id="43" name="Picture 12"/>
          <p:cNvPicPr>
            <a:picLocks noChangeAspect="1"/>
          </p:cNvPicPr>
          <p:nvPr/>
        </p:nvPicPr>
        <p:blipFill rotWithShape="1">
          <a:blip r:embed="rId3" cstate="screen"/>
          <a:srcRect t="93889" r="70547"/>
          <a:stretch>
            <a:fillRect/>
          </a:stretch>
        </p:blipFill>
        <p:spPr>
          <a:xfrm>
            <a:off x="848360" y="6330316"/>
            <a:ext cx="2693194" cy="314325"/>
          </a:xfrm>
          <a:prstGeom prst="rect">
            <a:avLst/>
          </a:prstGeom>
        </p:spPr>
      </p:pic>
      <p:sp>
        <p:nvSpPr>
          <p:cNvPr id="4" name="文本框 3"/>
          <p:cNvSpPr txBox="1"/>
          <p:nvPr/>
        </p:nvSpPr>
        <p:spPr>
          <a:xfrm>
            <a:off x="5547995" y="2390775"/>
            <a:ext cx="5831205" cy="1363345"/>
          </a:xfrm>
          <a:prstGeom prst="rect">
            <a:avLst/>
          </a:prstGeom>
          <a:noFill/>
        </p:spPr>
        <p:txBody>
          <a:bodyPr wrap="square" rtlCol="0" anchor="t">
            <a:spAutoFit/>
          </a:bodyPr>
          <a:p>
            <a:pPr marL="342900" lvl="0" indent="-342900">
              <a:lnSpc>
                <a:spcPct val="115000"/>
              </a:lnSpc>
              <a:buFont typeface="+mj-lt"/>
              <a:buAutoNum type="arabicPeriod"/>
            </a:pPr>
            <a:r>
              <a:rPr lang="en-US" altLang="zh-CN" kern="100" dirty="0">
                <a:effectLst/>
                <a:latin typeface="微软雅黑" panose="020B0503020204020204" charset="-122"/>
                <a:ea typeface="微软雅黑" panose="020B0503020204020204" charset="-122"/>
                <a:cs typeface="微软雅黑" panose="020B0503020204020204" charset="-122"/>
                <a:sym typeface="+mn-ea"/>
              </a:rPr>
              <a:t>UPM</a:t>
            </a:r>
            <a:r>
              <a:rPr lang="zh-CN" altLang="zh-CN" kern="100" dirty="0">
                <a:effectLst/>
                <a:latin typeface="微软雅黑" panose="020B0503020204020204" charset="-122"/>
                <a:ea typeface="微软雅黑" panose="020B0503020204020204" charset="-122"/>
                <a:cs typeface="微软雅黑" panose="020B0503020204020204" charset="-122"/>
                <a:sym typeface="+mn-ea"/>
              </a:rPr>
              <a:t>复印纸工厂复印纸生产产能</a:t>
            </a:r>
            <a:r>
              <a:rPr lang="en-US" altLang="zh-CN" kern="100" dirty="0">
                <a:effectLst/>
                <a:latin typeface="微软雅黑" panose="020B0503020204020204" charset="-122"/>
                <a:ea typeface="微软雅黑" panose="020B0503020204020204" charset="-122"/>
                <a:cs typeface="微软雅黑" panose="020B0503020204020204" charset="-122"/>
                <a:sym typeface="+mn-ea"/>
              </a:rPr>
              <a:t>65</a:t>
            </a:r>
            <a:r>
              <a:rPr lang="zh-CN" altLang="zh-CN" kern="100" dirty="0">
                <a:effectLst/>
                <a:latin typeface="微软雅黑" panose="020B0503020204020204" charset="-122"/>
                <a:ea typeface="微软雅黑" panose="020B0503020204020204" charset="-122"/>
                <a:cs typeface="微软雅黑" panose="020B0503020204020204" charset="-122"/>
                <a:sym typeface="+mn-ea"/>
              </a:rPr>
              <a:t>万吨，是全球最大的复印纸单一生产工厂</a:t>
            </a:r>
            <a:endParaRPr lang="zh-CN" altLang="zh-CN" sz="1800" kern="100" dirty="0">
              <a:effectLst/>
              <a:latin typeface="微软雅黑" panose="020B0503020204020204" charset="-122"/>
              <a:ea typeface="微软雅黑" panose="020B0503020204020204" charset="-122"/>
              <a:cs typeface="微软雅黑" panose="020B0503020204020204" charset="-122"/>
            </a:endParaRPr>
          </a:p>
          <a:p>
            <a:pPr marL="342900" lvl="0" indent="-342900">
              <a:lnSpc>
                <a:spcPct val="115000"/>
              </a:lnSpc>
              <a:buFont typeface="+mj-lt"/>
              <a:buAutoNum type="arabicPeriod"/>
            </a:pPr>
            <a:r>
              <a:rPr lang="en-US" altLang="zh-CN" kern="100" dirty="0">
                <a:effectLst/>
                <a:latin typeface="微软雅黑" panose="020B0503020204020204" charset="-122"/>
                <a:ea typeface="微软雅黑" panose="020B0503020204020204" charset="-122"/>
                <a:cs typeface="微软雅黑" panose="020B0503020204020204" charset="-122"/>
                <a:sym typeface="+mn-ea"/>
              </a:rPr>
              <a:t>UPM</a:t>
            </a:r>
            <a:r>
              <a:rPr lang="zh-CN" altLang="en-US" kern="100" dirty="0">
                <a:effectLst/>
                <a:latin typeface="微软雅黑" panose="020B0503020204020204" charset="-122"/>
                <a:ea typeface="微软雅黑" panose="020B0503020204020204" charset="-122"/>
                <a:cs typeface="微软雅黑" panose="020B0503020204020204" charset="-122"/>
                <a:sym typeface="+mn-ea"/>
              </a:rPr>
              <a:t>公司</a:t>
            </a:r>
            <a:r>
              <a:rPr lang="zh-CN" altLang="zh-CN" kern="100" dirty="0">
                <a:effectLst/>
                <a:latin typeface="微软雅黑" panose="020B0503020204020204" charset="-122"/>
                <a:ea typeface="微软雅黑" panose="020B0503020204020204" charset="-122"/>
                <a:cs typeface="微软雅黑" panose="020B0503020204020204" charset="-122"/>
                <a:sym typeface="+mn-ea"/>
              </a:rPr>
              <a:t>每分钟种植</a:t>
            </a:r>
            <a:r>
              <a:rPr lang="en-US" altLang="zh-CN" kern="100" dirty="0">
                <a:effectLst/>
                <a:latin typeface="微软雅黑" panose="020B0503020204020204" charset="-122"/>
                <a:ea typeface="微软雅黑" panose="020B0503020204020204" charset="-122"/>
                <a:cs typeface="微软雅黑" panose="020B0503020204020204" charset="-122"/>
                <a:sym typeface="+mn-ea"/>
              </a:rPr>
              <a:t>105</a:t>
            </a:r>
            <a:r>
              <a:rPr lang="zh-CN" altLang="zh-CN" kern="100" dirty="0">
                <a:effectLst/>
                <a:latin typeface="微软雅黑" panose="020B0503020204020204" charset="-122"/>
                <a:ea typeface="微软雅黑" panose="020B0503020204020204" charset="-122"/>
                <a:cs typeface="微软雅黑" panose="020B0503020204020204" charset="-122"/>
                <a:sym typeface="+mn-ea"/>
              </a:rPr>
              <a:t>棵树，一年可以种植</a:t>
            </a:r>
            <a:r>
              <a:rPr lang="en-US" altLang="zh-CN" kern="100" dirty="0">
                <a:effectLst/>
                <a:latin typeface="微软雅黑" panose="020B0503020204020204" charset="-122"/>
                <a:ea typeface="微软雅黑" panose="020B0503020204020204" charset="-122"/>
                <a:cs typeface="微软雅黑" panose="020B0503020204020204" charset="-122"/>
                <a:sym typeface="+mn-ea"/>
              </a:rPr>
              <a:t>5500</a:t>
            </a:r>
            <a:r>
              <a:rPr lang="zh-CN" altLang="zh-CN" kern="100" dirty="0">
                <a:effectLst/>
                <a:latin typeface="微软雅黑" panose="020B0503020204020204" charset="-122"/>
                <a:ea typeface="微软雅黑" panose="020B0503020204020204" charset="-122"/>
                <a:cs typeface="微软雅黑" panose="020B0503020204020204" charset="-122"/>
                <a:sym typeface="+mn-ea"/>
              </a:rPr>
              <a:t>万棵，以实际行动践行环保理念。</a:t>
            </a:r>
            <a:endParaRPr lang="zh-CN" altLang="zh-CN" kern="100" dirty="0">
              <a:effectLst/>
              <a:latin typeface="微软雅黑" panose="020B0503020204020204" charset="-122"/>
              <a:ea typeface="微软雅黑" panose="020B0503020204020204" charset="-122"/>
              <a:cs typeface="微软雅黑" panose="020B0503020204020204" charset="-122"/>
              <a:sym typeface="+mn-ea"/>
            </a:endParaRPr>
          </a:p>
        </p:txBody>
      </p:sp>
      <p:pic>
        <p:nvPicPr>
          <p:cNvPr id="20" name="图片 19" descr="upm"/>
          <p:cNvPicPr>
            <a:picLocks noChangeAspect="1"/>
          </p:cNvPicPr>
          <p:nvPr/>
        </p:nvPicPr>
        <p:blipFill>
          <a:blip r:embed="rId4"/>
          <a:stretch>
            <a:fillRect/>
          </a:stretch>
        </p:blipFill>
        <p:spPr>
          <a:xfrm>
            <a:off x="10962640" y="534035"/>
            <a:ext cx="1045210" cy="960120"/>
          </a:xfrm>
          <a:prstGeom prst="rect">
            <a:avLst/>
          </a:prstGeom>
        </p:spPr>
      </p:pic>
      <p:pic>
        <p:nvPicPr>
          <p:cNvPr id="22" name="Picture 2"/>
          <p:cNvPicPr>
            <a:picLocks noChangeAspect="1"/>
          </p:cNvPicPr>
          <p:nvPr/>
        </p:nvPicPr>
        <p:blipFill>
          <a:blip r:embed="rId5" cstate="screen"/>
          <a:stretch>
            <a:fillRect/>
          </a:stretch>
        </p:blipFill>
        <p:spPr>
          <a:xfrm>
            <a:off x="5089525" y="4909820"/>
            <a:ext cx="3547110" cy="1974850"/>
          </a:xfrm>
          <a:prstGeom prst="rect">
            <a:avLst/>
          </a:prstGeom>
        </p:spPr>
      </p:pic>
      <p:pic>
        <p:nvPicPr>
          <p:cNvPr id="23" name="Picture 2"/>
          <p:cNvPicPr>
            <a:picLocks noChangeAspect="1"/>
          </p:cNvPicPr>
          <p:nvPr/>
        </p:nvPicPr>
        <p:blipFill>
          <a:blip r:embed="rId6" cstate="screen"/>
          <a:stretch>
            <a:fillRect/>
          </a:stretch>
        </p:blipFill>
        <p:spPr>
          <a:xfrm>
            <a:off x="8636635" y="4909820"/>
            <a:ext cx="3555365" cy="1974850"/>
          </a:xfrm>
          <a:prstGeom prst="rect">
            <a:avLst/>
          </a:prstGeom>
        </p:spPr>
      </p:pic>
      <p:pic>
        <p:nvPicPr>
          <p:cNvPr id="24" name="图片 23" descr="图片3"/>
          <p:cNvPicPr>
            <a:picLocks noChangeAspect="1"/>
          </p:cNvPicPr>
          <p:nvPr/>
        </p:nvPicPr>
        <p:blipFill>
          <a:blip r:embed="rId7"/>
          <a:stretch>
            <a:fillRect/>
          </a:stretch>
        </p:blipFill>
        <p:spPr>
          <a:xfrm>
            <a:off x="7198995" y="0"/>
            <a:ext cx="2700655" cy="2133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10"/>
          <p:cNvPicPr>
            <a:picLocks noChangeAspect="1"/>
          </p:cNvPicPr>
          <p:nvPr/>
        </p:nvPicPr>
        <p:blipFill>
          <a:blip r:embed="rId1"/>
          <a:stretch>
            <a:fillRect/>
          </a:stretch>
        </p:blipFill>
        <p:spPr>
          <a:xfrm>
            <a:off x="1867535" y="0"/>
            <a:ext cx="12192000" cy="6858000"/>
          </a:xfrm>
          <a:prstGeom prst="rect">
            <a:avLst/>
          </a:prstGeom>
        </p:spPr>
      </p:pic>
      <p:sp>
        <p:nvSpPr>
          <p:cNvPr id="3" name="Title 2"/>
          <p:cNvSpPr>
            <a:spLocks noGrp="1"/>
          </p:cNvSpPr>
          <p:nvPr>
            <p:ph type="title" idx="4294967295"/>
          </p:nvPr>
        </p:nvSpPr>
        <p:spPr>
          <a:xfrm>
            <a:off x="5288280" y="843915"/>
            <a:ext cx="5946140" cy="857250"/>
          </a:xfrm>
          <a:prstGeom prst="rect">
            <a:avLst/>
          </a:prstGeom>
        </p:spPr>
        <p:txBody>
          <a:bodyPr>
            <a:normAutofit fontScale="90000"/>
          </a:bodyPr>
          <a:lstStyle/>
          <a:p>
            <a:r>
              <a:rPr lang="zh-CN" altLang="en-US" dirty="0"/>
              <a:t> </a:t>
            </a:r>
            <a:r>
              <a:rPr lang="zh-CN" altLang="en-US" dirty="0">
                <a:solidFill>
                  <a:schemeClr val="tx2"/>
                </a:solidFill>
                <a:latin typeface="微软雅黑" panose="020B0503020204020204" charset="-122"/>
                <a:ea typeface="微软雅黑" panose="020B0503020204020204" charset="-122"/>
                <a:cs typeface="微软雅黑" panose="020B0503020204020204" charset="-122"/>
              </a:rPr>
              <a:t>习近平副主席参观芬欧汇川公司伐木厂</a:t>
            </a:r>
            <a:br>
              <a:rPr lang="en-US" altLang="zh-CN" dirty="0">
                <a:solidFill>
                  <a:schemeClr val="tx2"/>
                </a:solidFill>
                <a:latin typeface="微软雅黑" panose="020B0503020204020204" charset="-122"/>
                <a:ea typeface="微软雅黑" panose="020B0503020204020204" charset="-122"/>
                <a:cs typeface="微软雅黑" panose="020B0503020204020204" charset="-122"/>
              </a:rPr>
            </a:br>
            <a:r>
              <a:rPr lang="en-US" altLang="zh-CN" dirty="0">
                <a:solidFill>
                  <a:schemeClr val="tx2"/>
                </a:solidFill>
                <a:latin typeface="微软雅黑" panose="020B0503020204020204" charset="-122"/>
                <a:ea typeface="微软雅黑" panose="020B0503020204020204" charset="-122"/>
                <a:cs typeface="微软雅黑" panose="020B0503020204020204" charset="-122"/>
              </a:rPr>
              <a:t>  </a:t>
            </a:r>
            <a:r>
              <a:rPr lang="en-US" altLang="zh-CN" sz="1400" dirty="0">
                <a:solidFill>
                  <a:schemeClr val="tx2"/>
                </a:solidFill>
                <a:latin typeface="微软雅黑" panose="020B0503020204020204" charset="-122"/>
                <a:ea typeface="微软雅黑" panose="020B0503020204020204" charset="-122"/>
                <a:cs typeface="微软雅黑" panose="020B0503020204020204" charset="-122"/>
              </a:rPr>
              <a:t>2010</a:t>
            </a:r>
            <a:r>
              <a:rPr lang="zh-CN" altLang="en-US" sz="1400" dirty="0">
                <a:solidFill>
                  <a:schemeClr val="tx2"/>
                </a:solidFill>
                <a:latin typeface="微软雅黑" panose="020B0503020204020204" charset="-122"/>
                <a:ea typeface="微软雅黑" panose="020B0503020204020204" charset="-122"/>
                <a:cs typeface="微软雅黑" panose="020B0503020204020204" charset="-122"/>
              </a:rPr>
              <a:t>年</a:t>
            </a:r>
            <a:r>
              <a:rPr lang="en-US" altLang="zh-CN" sz="1400" dirty="0">
                <a:solidFill>
                  <a:schemeClr val="tx2"/>
                </a:solidFill>
                <a:latin typeface="微软雅黑" panose="020B0503020204020204" charset="-122"/>
                <a:ea typeface="微软雅黑" panose="020B0503020204020204" charset="-122"/>
                <a:cs typeface="微软雅黑" panose="020B0503020204020204" charset="-122"/>
              </a:rPr>
              <a:t>03</a:t>
            </a:r>
            <a:r>
              <a:rPr lang="zh-CN" altLang="en-US" sz="1400" dirty="0">
                <a:solidFill>
                  <a:schemeClr val="tx2"/>
                </a:solidFill>
                <a:latin typeface="微软雅黑" panose="020B0503020204020204" charset="-122"/>
                <a:ea typeface="微软雅黑" panose="020B0503020204020204" charset="-122"/>
                <a:cs typeface="微软雅黑" panose="020B0503020204020204" charset="-122"/>
              </a:rPr>
              <a:t>月</a:t>
            </a:r>
            <a:r>
              <a:rPr lang="en-US" altLang="zh-CN" sz="1400" dirty="0">
                <a:solidFill>
                  <a:schemeClr val="tx2"/>
                </a:solidFill>
                <a:latin typeface="微软雅黑" panose="020B0503020204020204" charset="-122"/>
                <a:ea typeface="微软雅黑" panose="020B0503020204020204" charset="-122"/>
                <a:cs typeface="微软雅黑" panose="020B0503020204020204" charset="-122"/>
              </a:rPr>
              <a:t>27</a:t>
            </a:r>
            <a:r>
              <a:rPr lang="zh-CN" altLang="en-US" sz="1400" dirty="0">
                <a:solidFill>
                  <a:schemeClr val="tx2"/>
                </a:solidFill>
                <a:latin typeface="微软雅黑" panose="020B0503020204020204" charset="-122"/>
                <a:ea typeface="微软雅黑" panose="020B0503020204020204" charset="-122"/>
                <a:cs typeface="微软雅黑" panose="020B0503020204020204" charset="-122"/>
              </a:rPr>
              <a:t>日 </a:t>
            </a:r>
            <a:r>
              <a:rPr lang="en-US" altLang="zh-CN" sz="1400" dirty="0">
                <a:solidFill>
                  <a:schemeClr val="tx2"/>
                </a:solidFill>
                <a:latin typeface="微软雅黑" panose="020B0503020204020204" charset="-122"/>
                <a:ea typeface="微软雅黑" panose="020B0503020204020204" charset="-122"/>
                <a:cs typeface="微软雅黑" panose="020B0503020204020204" charset="-122"/>
              </a:rPr>
              <a:t>20:30:42 </a:t>
            </a:r>
            <a:r>
              <a:rPr lang="zh-CN" altLang="en-US" sz="1400" dirty="0">
                <a:solidFill>
                  <a:schemeClr val="tx2"/>
                </a:solidFill>
                <a:latin typeface="微软雅黑" panose="020B0503020204020204" charset="-122"/>
                <a:ea typeface="微软雅黑" panose="020B0503020204020204" charset="-122"/>
                <a:cs typeface="微软雅黑" panose="020B0503020204020204" charset="-122"/>
              </a:rPr>
              <a:t>　来源：新华网 </a:t>
            </a:r>
            <a:endParaRPr lang="zh-CN" altLang="en-US" sz="1400" b="0" dirty="0">
              <a:solidFill>
                <a:schemeClr val="tx2"/>
              </a:solidFill>
              <a:latin typeface="微软雅黑" panose="020B0503020204020204" charset="-122"/>
              <a:ea typeface="微软雅黑" panose="020B0503020204020204" charset="-122"/>
              <a:cs typeface="微软雅黑" panose="020B0503020204020204" charset="-122"/>
            </a:endParaRPr>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446273" y="1830050"/>
            <a:ext cx="4810997" cy="3300344"/>
          </a:xfrm>
          <a:prstGeom prst="rect">
            <a:avLst/>
          </a:prstGeom>
        </p:spPr>
      </p:pic>
      <p:sp>
        <p:nvSpPr>
          <p:cNvPr id="6" name="Rectangle 5"/>
          <p:cNvSpPr/>
          <p:nvPr/>
        </p:nvSpPr>
        <p:spPr>
          <a:xfrm>
            <a:off x="5446395" y="5316220"/>
            <a:ext cx="5448935" cy="737235"/>
          </a:xfrm>
          <a:prstGeom prst="rect">
            <a:avLst/>
          </a:prstGeom>
        </p:spPr>
        <p:txBody>
          <a:bodyPr wrap="square">
            <a:spAutoFit/>
          </a:bodyPr>
          <a:lstStyle/>
          <a:p>
            <a:r>
              <a:rPr lang="zh-CN" altLang="en-US" sz="1400" dirty="0">
                <a:solidFill>
                  <a:schemeClr val="tx2"/>
                </a:solidFill>
                <a:latin typeface="微软雅黑" panose="020B0503020204020204" charset="-122"/>
                <a:ea typeface="微软雅黑" panose="020B0503020204020204" charset="-122"/>
                <a:cs typeface="微软雅黑" panose="020B0503020204020204" charset="-122"/>
              </a:rPr>
              <a:t>中国国家副主席习近平在芬兰罗瓦涅米芬欧汇川公司电脑伐木厂参观。这是习近平在安装有先进的</a:t>
            </a:r>
            <a:r>
              <a:rPr lang="en-US" altLang="zh-CN" sz="1400" dirty="0">
                <a:solidFill>
                  <a:schemeClr val="tx2"/>
                </a:solidFill>
                <a:latin typeface="微软雅黑" panose="020B0503020204020204" charset="-122"/>
                <a:ea typeface="微软雅黑" panose="020B0503020204020204" charset="-122"/>
                <a:cs typeface="微软雅黑" panose="020B0503020204020204" charset="-122"/>
              </a:rPr>
              <a:t>GPS</a:t>
            </a:r>
            <a:r>
              <a:rPr lang="zh-CN" altLang="en-US" sz="1400" dirty="0">
                <a:solidFill>
                  <a:schemeClr val="tx2"/>
                </a:solidFill>
                <a:latin typeface="微软雅黑" panose="020B0503020204020204" charset="-122"/>
                <a:ea typeface="微软雅黑" panose="020B0503020204020204" charset="-122"/>
                <a:cs typeface="微软雅黑" panose="020B0503020204020204" charset="-122"/>
              </a:rPr>
              <a:t>及电脑控制系统的森林采伐机械上了解电脑伐木的情况。   </a:t>
            </a:r>
            <a:r>
              <a:rPr lang="zh-CN" altLang="en-US" sz="1000" dirty="0">
                <a:solidFill>
                  <a:schemeClr val="tx2"/>
                </a:solidFill>
                <a:latin typeface="微软雅黑" panose="020B0503020204020204" charset="-122"/>
                <a:ea typeface="微软雅黑" panose="020B0503020204020204" charset="-122"/>
                <a:cs typeface="微软雅黑" panose="020B0503020204020204" charset="-122"/>
              </a:rPr>
              <a:t>新华社记者 饶爱民摄</a:t>
            </a:r>
            <a:endParaRPr lang="zh-CN" altLang="en-US" sz="1000" dirty="0">
              <a:solidFill>
                <a:schemeClr val="tx2"/>
              </a:solidFill>
              <a:latin typeface="微软雅黑" panose="020B0503020204020204" charset="-122"/>
              <a:ea typeface="微软雅黑" panose="020B0503020204020204" charset="-122"/>
              <a:cs typeface="微软雅黑" panose="020B0503020204020204" charset="-122"/>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820" y="1830050"/>
            <a:ext cx="2514862" cy="3300344"/>
          </a:xfrm>
          <a:prstGeom prst="rect">
            <a:avLst/>
          </a:prstGeom>
        </p:spPr>
      </p:pic>
      <p:pic>
        <p:nvPicPr>
          <p:cNvPr id="4" name="Picture 2"/>
          <p:cNvPicPr>
            <a:picLocks noChangeAspect="1"/>
          </p:cNvPicPr>
          <p:nvPr/>
        </p:nvPicPr>
        <p:blipFill>
          <a:blip r:embed="rId4" cstate="screen"/>
          <a:srcRect r="58255"/>
          <a:stretch>
            <a:fillRect/>
          </a:stretch>
        </p:blipFill>
        <p:spPr>
          <a:xfrm>
            <a:off x="0" y="0"/>
            <a:ext cx="5089525" cy="6858000"/>
          </a:xfrm>
          <a:prstGeom prst="rect">
            <a:avLst/>
          </a:prstGeom>
        </p:spPr>
      </p:pic>
      <p:sp>
        <p:nvSpPr>
          <p:cNvPr id="35" name="Title 4"/>
          <p:cNvSpPr txBox="1"/>
          <p:nvPr/>
        </p:nvSpPr>
        <p:spPr>
          <a:xfrm>
            <a:off x="278765" y="2291080"/>
            <a:ext cx="4417695" cy="1837055"/>
          </a:xfrm>
          <a:prstGeom prst="rect">
            <a:avLst/>
          </a:prstGeom>
        </p:spPr>
        <p:txBody>
          <a:bodyPr vert="horz" lIns="121920" tIns="60960" rIns="121920" bIns="60960"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4</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是习总书记参观过的造纸</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企业</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38" name="Picture 12"/>
          <p:cNvPicPr>
            <a:picLocks noChangeAspect="1"/>
          </p:cNvPicPr>
          <p:nvPr/>
        </p:nvPicPr>
        <p:blipFill rotWithShape="1">
          <a:blip r:embed="rId5" cstate="screen"/>
          <a:srcRect t="93889" r="70547"/>
          <a:stretch>
            <a:fillRect/>
          </a:stretch>
        </p:blipFill>
        <p:spPr>
          <a:xfrm>
            <a:off x="848360" y="6330316"/>
            <a:ext cx="2693194" cy="314325"/>
          </a:xfrm>
          <a:prstGeom prst="rect">
            <a:avLst/>
          </a:prstGeom>
        </p:spPr>
      </p:pic>
      <p:pic>
        <p:nvPicPr>
          <p:cNvPr id="47" name="图片 46" descr="upm"/>
          <p:cNvPicPr>
            <a:picLocks noChangeAspect="1"/>
          </p:cNvPicPr>
          <p:nvPr/>
        </p:nvPicPr>
        <p:blipFill>
          <a:blip r:embed="rId6"/>
          <a:stretch>
            <a:fillRect/>
          </a:stretch>
        </p:blipFill>
        <p:spPr>
          <a:xfrm>
            <a:off x="10962640" y="534035"/>
            <a:ext cx="1045210" cy="9601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0"/>
          <p:cNvPicPr>
            <a:picLocks noChangeAspect="1"/>
          </p:cNvPicPr>
          <p:nvPr/>
        </p:nvPicPr>
        <p:blipFill>
          <a:blip r:embed="rId1"/>
          <a:stretch>
            <a:fillRect/>
          </a:stretch>
        </p:blipFill>
        <p:spPr>
          <a:xfrm>
            <a:off x="1867535" y="0"/>
            <a:ext cx="12192000" cy="6858000"/>
          </a:xfrm>
          <a:prstGeom prst="rect">
            <a:avLst/>
          </a:prstGeom>
        </p:spPr>
      </p:pic>
      <p:grpSp>
        <p:nvGrpSpPr>
          <p:cNvPr id="22" name="Group 21"/>
          <p:cNvGrpSpPr/>
          <p:nvPr/>
        </p:nvGrpSpPr>
        <p:grpSpPr>
          <a:xfrm>
            <a:off x="5221605" y="1659255"/>
            <a:ext cx="6576060" cy="3638550"/>
            <a:chOff x="3618" y="1193423"/>
            <a:chExt cx="9354431" cy="4909782"/>
          </a:xfrm>
        </p:grpSpPr>
        <p:pic>
          <p:nvPicPr>
            <p:cNvPr id="17" name="Picture 16"/>
            <p:cNvPicPr>
              <a:picLocks noChangeAspect="1"/>
            </p:cNvPicPr>
            <p:nvPr/>
          </p:nvPicPr>
          <p:blipFill rotWithShape="1">
            <a:blip r:embed="rId2" cstate="screen"/>
            <a:srcRect/>
            <a:stretch>
              <a:fillRect/>
            </a:stretch>
          </p:blipFill>
          <p:spPr>
            <a:xfrm>
              <a:off x="3618" y="1193423"/>
              <a:ext cx="9354431" cy="4319409"/>
            </a:xfrm>
            <a:prstGeom prst="rect">
              <a:avLst/>
            </a:prstGeom>
          </p:spPr>
        </p:pic>
        <p:sp>
          <p:nvSpPr>
            <p:cNvPr id="25" name="TextBox 24"/>
            <p:cNvSpPr txBox="1"/>
            <p:nvPr/>
          </p:nvSpPr>
          <p:spPr>
            <a:xfrm>
              <a:off x="3618" y="5731330"/>
              <a:ext cx="8395141" cy="371875"/>
            </a:xfrm>
            <a:prstGeom prst="rect">
              <a:avLst/>
            </a:prstGeom>
            <a:noFill/>
          </p:spPr>
          <p:txBody>
            <a:bodyPr wrap="square" rtlCol="0">
              <a:spAutoFit/>
            </a:bodyPr>
            <a:lstStyle/>
            <a:p>
              <a:pPr defTabSz="685800">
                <a:defRPr/>
              </a:pPr>
              <a:r>
                <a:rPr lang="zh-CN" altLang="en-US" sz="1200" b="1" dirty="0">
                  <a:solidFill>
                    <a:schemeClr val="tx2"/>
                  </a:solidFill>
                  <a:latin typeface="微软雅黑" panose="020B0503020204020204" charset="-122"/>
                  <a:ea typeface="微软雅黑" panose="020B0503020204020204" charset="-122"/>
                  <a:cs typeface="微软雅黑" panose="020B0503020204020204" charset="-122"/>
                </a:rPr>
                <a:t>习近平主席于</a:t>
              </a:r>
              <a:r>
                <a:rPr lang="en-US" altLang="zh-CN" sz="1200" b="1" dirty="0">
                  <a:solidFill>
                    <a:schemeClr val="tx2"/>
                  </a:solidFill>
                  <a:latin typeface="微软雅黑" panose="020B0503020204020204" charset="-122"/>
                  <a:ea typeface="微软雅黑" panose="020B0503020204020204" charset="-122"/>
                  <a:cs typeface="微软雅黑" panose="020B0503020204020204" charset="-122"/>
                </a:rPr>
                <a:t>2017</a:t>
              </a:r>
              <a:r>
                <a:rPr lang="zh-CN" altLang="en-US" sz="1200" b="1" dirty="0">
                  <a:solidFill>
                    <a:schemeClr val="tx2"/>
                  </a:solidFill>
                  <a:latin typeface="微软雅黑" panose="020B0503020204020204" charset="-122"/>
                  <a:ea typeface="微软雅黑" panose="020B0503020204020204" charset="-122"/>
                  <a:cs typeface="微软雅黑" panose="020B0503020204020204" charset="-122"/>
                </a:rPr>
                <a:t>年在芬兰会见</a:t>
              </a:r>
              <a:r>
                <a:rPr lang="en-US" altLang="zh-CN" sz="1200" b="1" dirty="0">
                  <a:solidFill>
                    <a:schemeClr val="tx2"/>
                  </a:solidFill>
                  <a:latin typeface="微软雅黑" panose="020B0503020204020204" charset="-122"/>
                  <a:ea typeface="微软雅黑" panose="020B0503020204020204" charset="-122"/>
                  <a:cs typeface="微软雅黑" panose="020B0503020204020204" charset="-122"/>
                </a:rPr>
                <a:t>UPM</a:t>
              </a:r>
              <a:r>
                <a:rPr lang="zh-CN" altLang="en-US" sz="1200" b="1" dirty="0">
                  <a:solidFill>
                    <a:schemeClr val="tx2"/>
                  </a:solidFill>
                  <a:latin typeface="微软雅黑" panose="020B0503020204020204" charset="-122"/>
                  <a:ea typeface="微软雅黑" panose="020B0503020204020204" charset="-122"/>
                  <a:cs typeface="微软雅黑" panose="020B0503020204020204" charset="-122"/>
                </a:rPr>
                <a:t>集团首席执行官</a:t>
              </a:r>
              <a:r>
                <a:rPr lang="en-US" altLang="zh-CN" sz="1200" b="1" dirty="0">
                  <a:solidFill>
                    <a:schemeClr val="tx2"/>
                  </a:solidFill>
                  <a:latin typeface="微软雅黑" panose="020B0503020204020204" charset="-122"/>
                  <a:ea typeface="微软雅黑" panose="020B0503020204020204" charset="-122"/>
                  <a:cs typeface="微软雅黑" panose="020B0503020204020204" charset="-122"/>
                </a:rPr>
                <a:t>Jussi </a:t>
              </a:r>
              <a:r>
                <a:rPr lang="en-US" altLang="zh-CN" sz="1200" b="1" dirty="0" err="1">
                  <a:solidFill>
                    <a:schemeClr val="tx2"/>
                  </a:solidFill>
                  <a:latin typeface="微软雅黑" panose="020B0503020204020204" charset="-122"/>
                  <a:ea typeface="微软雅黑" panose="020B0503020204020204" charset="-122"/>
                  <a:cs typeface="微软雅黑" panose="020B0503020204020204" charset="-122"/>
                </a:rPr>
                <a:t>Pesonen</a:t>
              </a:r>
              <a:r>
                <a:rPr lang="zh-CN" altLang="en-US" sz="1200" b="1" dirty="0">
                  <a:solidFill>
                    <a:schemeClr val="tx2"/>
                  </a:solidFill>
                  <a:latin typeface="微软雅黑" panose="020B0503020204020204" charset="-122"/>
                  <a:ea typeface="微软雅黑" panose="020B0503020204020204" charset="-122"/>
                  <a:cs typeface="微软雅黑" panose="020B0503020204020204" charset="-122"/>
                </a:rPr>
                <a:t>。</a:t>
              </a:r>
              <a:endParaRPr lang="zh-CN" altLang="en-US" sz="1200" b="1" dirty="0">
                <a:solidFill>
                  <a:schemeClr val="tx2"/>
                </a:solidFill>
                <a:latin typeface="微软雅黑" panose="020B0503020204020204" charset="-122"/>
                <a:ea typeface="微软雅黑" panose="020B0503020204020204" charset="-122"/>
                <a:cs typeface="微软雅黑" panose="020B0503020204020204" charset="-122"/>
              </a:endParaRPr>
            </a:p>
          </p:txBody>
        </p:sp>
      </p:grpSp>
      <p:pic>
        <p:nvPicPr>
          <p:cNvPr id="3" name="Picture 2"/>
          <p:cNvPicPr>
            <a:picLocks noChangeAspect="1"/>
          </p:cNvPicPr>
          <p:nvPr/>
        </p:nvPicPr>
        <p:blipFill>
          <a:blip r:embed="rId3" cstate="screen"/>
          <a:srcRect r="58255"/>
          <a:stretch>
            <a:fillRect/>
          </a:stretch>
        </p:blipFill>
        <p:spPr>
          <a:xfrm>
            <a:off x="0" y="0"/>
            <a:ext cx="5089525" cy="6858000"/>
          </a:xfrm>
          <a:prstGeom prst="rect">
            <a:avLst/>
          </a:prstGeom>
        </p:spPr>
      </p:pic>
      <p:pic>
        <p:nvPicPr>
          <p:cNvPr id="13" name="Picture 12"/>
          <p:cNvPicPr>
            <a:picLocks noChangeAspect="1"/>
          </p:cNvPicPr>
          <p:nvPr/>
        </p:nvPicPr>
        <p:blipFill rotWithShape="1">
          <a:blip r:embed="rId4" cstate="screen"/>
          <a:srcRect t="93889" r="70547"/>
          <a:stretch>
            <a:fillRect/>
          </a:stretch>
        </p:blipFill>
        <p:spPr>
          <a:xfrm>
            <a:off x="848360" y="6330316"/>
            <a:ext cx="2693194" cy="314325"/>
          </a:xfrm>
          <a:prstGeom prst="rect">
            <a:avLst/>
          </a:prstGeom>
        </p:spPr>
      </p:pic>
      <p:sp>
        <p:nvSpPr>
          <p:cNvPr id="35" name="Title 4"/>
          <p:cNvSpPr txBox="1"/>
          <p:nvPr/>
        </p:nvSpPr>
        <p:spPr>
          <a:xfrm>
            <a:off x="278765" y="2291080"/>
            <a:ext cx="4417695" cy="1837055"/>
          </a:xfrm>
          <a:prstGeom prst="rect">
            <a:avLst/>
          </a:prstGeom>
        </p:spPr>
        <p:txBody>
          <a:bodyPr vert="horz" lIns="121920" tIns="60960" rIns="121920" bIns="60960"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5</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对中芬友好关系做出突出</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贡献</a:t>
            </a:r>
            <a:endParaRPr lang="zh-CN" altLang="en-US" sz="32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47" name="图片 46" descr="upm"/>
          <p:cNvPicPr>
            <a:picLocks noChangeAspect="1"/>
          </p:cNvPicPr>
          <p:nvPr/>
        </p:nvPicPr>
        <p:blipFill>
          <a:blip r:embed="rId5"/>
          <a:stretch>
            <a:fillRect/>
          </a:stretch>
        </p:blipFill>
        <p:spPr>
          <a:xfrm>
            <a:off x="10962640" y="534035"/>
            <a:ext cx="1045210" cy="960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10"/>
          <p:cNvPicPr>
            <a:picLocks noChangeAspect="1"/>
          </p:cNvPicPr>
          <p:nvPr/>
        </p:nvPicPr>
        <p:blipFill>
          <a:blip r:embed="rId1"/>
          <a:stretch>
            <a:fillRect/>
          </a:stretch>
        </p:blipFill>
        <p:spPr>
          <a:xfrm>
            <a:off x="1867535" y="0"/>
            <a:ext cx="12192000" cy="6858000"/>
          </a:xfrm>
          <a:prstGeom prst="rect">
            <a:avLst/>
          </a:prstGeom>
        </p:spPr>
      </p:pic>
      <p:pic>
        <p:nvPicPr>
          <p:cNvPr id="3" name="Picture 2"/>
          <p:cNvPicPr>
            <a:picLocks noChangeAspect="1"/>
          </p:cNvPicPr>
          <p:nvPr/>
        </p:nvPicPr>
        <p:blipFill>
          <a:blip r:embed="rId2" cstate="screen"/>
          <a:srcRect r="58255"/>
          <a:stretch>
            <a:fillRect/>
          </a:stretch>
        </p:blipFill>
        <p:spPr>
          <a:xfrm>
            <a:off x="0" y="0"/>
            <a:ext cx="5089525" cy="6858000"/>
          </a:xfrm>
          <a:prstGeom prst="rect">
            <a:avLst/>
          </a:prstGeom>
        </p:spPr>
      </p:pic>
      <p:pic>
        <p:nvPicPr>
          <p:cNvPr id="13" name="Picture 12"/>
          <p:cNvPicPr>
            <a:picLocks noChangeAspect="1"/>
          </p:cNvPicPr>
          <p:nvPr/>
        </p:nvPicPr>
        <p:blipFill rotWithShape="1">
          <a:blip r:embed="rId3" cstate="screen"/>
          <a:srcRect t="93889" r="70547"/>
          <a:stretch>
            <a:fillRect/>
          </a:stretch>
        </p:blipFill>
        <p:spPr>
          <a:xfrm>
            <a:off x="848360" y="6330316"/>
            <a:ext cx="2693194" cy="314325"/>
          </a:xfrm>
          <a:prstGeom prst="rect">
            <a:avLst/>
          </a:prstGeom>
        </p:spPr>
      </p:pic>
      <p:sp>
        <p:nvSpPr>
          <p:cNvPr id="35" name="Title 4"/>
          <p:cNvSpPr txBox="1"/>
          <p:nvPr/>
        </p:nvSpPr>
        <p:spPr>
          <a:xfrm>
            <a:off x="278765" y="2291080"/>
            <a:ext cx="4417695" cy="1837055"/>
          </a:xfrm>
          <a:prstGeom prst="rect">
            <a:avLst/>
          </a:prstGeom>
        </p:spPr>
        <p:txBody>
          <a:bodyPr vert="horz" lIns="121920" tIns="60960" rIns="121920" bIns="60960"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6</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获得</a:t>
            </a: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中国环保最高殊荣：</a:t>
            </a: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国家环境友好企业</a:t>
            </a: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称号</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7" name="内容占位符 6"/>
          <p:cNvSpPr>
            <a:spLocks noGrp="1"/>
          </p:cNvSpPr>
          <p:nvPr>
            <p:ph idx="4294967295"/>
          </p:nvPr>
        </p:nvSpPr>
        <p:spPr>
          <a:xfrm>
            <a:off x="5354955" y="2491740"/>
            <a:ext cx="6530975" cy="3501390"/>
          </a:xfrm>
          <a:prstGeom prst="rect">
            <a:avLst/>
          </a:prstGeom>
        </p:spPr>
        <p:txBody>
          <a:bodyPr>
            <a:normAutofit/>
          </a:bodyPr>
          <a:p>
            <a:r>
              <a:rPr lang="zh-CN" altLang="en-US" sz="1800">
                <a:solidFill>
                  <a:schemeClr val="tx2"/>
                </a:solidFill>
                <a:latin typeface="微软雅黑" panose="020B0503020204020204" charset="-122"/>
                <a:ea typeface="微软雅黑" panose="020B0503020204020204" charset="-122"/>
                <a:cs typeface="微软雅黑" panose="020B0503020204020204" charset="-122"/>
              </a:rPr>
              <a:t>环保总局</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 2003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年提出在全国开展创建国家环境友好企业的活动，从企业污染防治、环境管理、产品对环境的影响等三个方面设置了</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 22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项考核指标。国家环境友好企业是科技含量高、经济效益好、资源消耗低、环境污染少、环境与经济</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双赢</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的企业典范，是建设环境友好型社会的具体实践。</a:t>
            </a:r>
            <a:endParaRPr lang="zh-CN" altLang="en-US" sz="1800">
              <a:solidFill>
                <a:schemeClr val="tx2"/>
              </a:solidFill>
              <a:latin typeface="微软雅黑" panose="020B0503020204020204" charset="-122"/>
              <a:ea typeface="微软雅黑" panose="020B0503020204020204" charset="-122"/>
              <a:cs typeface="微软雅黑" panose="020B0503020204020204" charset="-122"/>
            </a:endParaRPr>
          </a:p>
          <a:p>
            <a:r>
              <a:rPr lang="zh-CN" altLang="en-US" sz="1800">
                <a:solidFill>
                  <a:schemeClr val="tx2"/>
                </a:solidFill>
                <a:latin typeface="微软雅黑" panose="020B0503020204020204" charset="-122"/>
                <a:ea typeface="微软雅黑" panose="020B0503020204020204" charset="-122"/>
                <a:cs typeface="微软雅黑" panose="020B0503020204020204" charset="-122"/>
              </a:rPr>
              <a:t>芬欧汇川集团一贯坚持可持续发展的原则，不断提升自身的经济、社会和环境表现。在大力投资一流设备的同时，集团在其在华业务中采用了先进的管理和环保实践。</a:t>
            </a:r>
            <a:endParaRPr lang="zh-CN" altLang="en-US" sz="1800">
              <a:solidFill>
                <a:schemeClr val="tx2"/>
              </a:solidFill>
              <a:latin typeface="微软雅黑" panose="020B0503020204020204" charset="-122"/>
              <a:ea typeface="微软雅黑" panose="020B0503020204020204" charset="-122"/>
              <a:cs typeface="微软雅黑" panose="020B0503020204020204" charset="-122"/>
            </a:endParaRPr>
          </a:p>
          <a:p>
            <a:r>
              <a:rPr lang="zh-CN" altLang="en-US" sz="1800">
                <a:solidFill>
                  <a:schemeClr val="tx2"/>
                </a:solidFill>
                <a:latin typeface="微软雅黑" panose="020B0503020204020204" charset="-122"/>
                <a:ea typeface="微软雅黑" panose="020B0503020204020204" charset="-122"/>
                <a:cs typeface="微软雅黑" panose="020B0503020204020204" charset="-122"/>
              </a:rPr>
              <a:t>得益于这些举措，凭借始终如一的良好的环保表现，芬欧汇川（中国）有限公司于</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 2005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年被国家环保总局授予了中国环保最高殊荣：</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国家环境友好企业</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称号。</a:t>
            </a:r>
            <a:endParaRPr lang="zh-CN" altLang="en-US" sz="1800">
              <a:solidFill>
                <a:schemeClr val="tx2"/>
              </a:solidFill>
              <a:latin typeface="微软雅黑" panose="020B0503020204020204" charset="-122"/>
              <a:ea typeface="微软雅黑" panose="020B0503020204020204" charset="-122"/>
              <a:cs typeface="微软雅黑" panose="020B0503020204020204" charset="-122"/>
            </a:endParaRPr>
          </a:p>
        </p:txBody>
      </p:sp>
      <p:grpSp>
        <p:nvGrpSpPr>
          <p:cNvPr id="167" name="组合 166"/>
          <p:cNvGrpSpPr/>
          <p:nvPr>
            <p:custDataLst>
              <p:tags r:id="rId4"/>
            </p:custDataLst>
          </p:nvPr>
        </p:nvGrpSpPr>
        <p:grpSpPr>
          <a:xfrm rot="0">
            <a:off x="7252198" y="179870"/>
            <a:ext cx="3311408" cy="2227428"/>
            <a:chOff x="2182" y="4845"/>
            <a:chExt cx="14794" cy="9952"/>
          </a:xfrm>
        </p:grpSpPr>
        <p:sp>
          <p:nvSpPr>
            <p:cNvPr id="168" name="圆角矩形 167"/>
            <p:cNvSpPr/>
            <p:nvPr>
              <p:custDataLst>
                <p:tags r:id="rId5"/>
              </p:custDataLst>
            </p:nvPr>
          </p:nvSpPr>
          <p:spPr>
            <a:xfrm>
              <a:off x="2967" y="6703"/>
              <a:ext cx="13224" cy="8094"/>
            </a:xfrm>
            <a:prstGeom prst="roundRect">
              <a:avLst>
                <a:gd name="adj" fmla="val 7029"/>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9" name="圆角矩形 168"/>
            <p:cNvSpPr/>
            <p:nvPr>
              <p:custDataLst>
                <p:tags r:id="rId6"/>
              </p:custDataLst>
            </p:nvPr>
          </p:nvSpPr>
          <p:spPr>
            <a:xfrm>
              <a:off x="2558" y="5781"/>
              <a:ext cx="14042" cy="8595"/>
            </a:xfrm>
            <a:prstGeom prst="roundRect">
              <a:avLst>
                <a:gd name="adj" fmla="val 7029"/>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0" name="圆角矩形 169"/>
            <p:cNvSpPr/>
            <p:nvPr>
              <p:custDataLst>
                <p:tags r:id="rId7"/>
              </p:custDataLst>
            </p:nvPr>
          </p:nvSpPr>
          <p:spPr>
            <a:xfrm>
              <a:off x="2182" y="4845"/>
              <a:ext cx="14794" cy="9055"/>
            </a:xfrm>
            <a:prstGeom prst="roundRect">
              <a:avLst>
                <a:gd name="adj" fmla="val 94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71" name="图片 170" descr="E:/设计图片素材/marek-piwnicki-gGURH5X5O58-unsplash.jpgmarek-piwnicki-gGURH5X5O58-unsplash"/>
            <p:cNvPicPr>
              <a:picLocks noChangeAspect="1"/>
            </p:cNvPicPr>
            <p:nvPr>
              <p:custDataLst>
                <p:tags r:id="rId8"/>
              </p:custDataLst>
            </p:nvPr>
          </p:nvPicPr>
          <p:blipFill>
            <a:blip r:embed="rId9" cstate="email"/>
            <a:srcRect l="2139" t="12666" r="2139" b="13867"/>
            <a:stretch>
              <a:fillRect/>
            </a:stretch>
          </p:blipFill>
          <p:spPr>
            <a:xfrm>
              <a:off x="2558" y="5206"/>
              <a:ext cx="14042" cy="8327"/>
            </a:xfrm>
            <a:custGeom>
              <a:avLst/>
              <a:gdLst/>
              <a:ahLst/>
              <a:cxnLst>
                <a:cxn ang="3">
                  <a:pos x="hc" y="t"/>
                </a:cxn>
                <a:cxn ang="cd2">
                  <a:pos x="l" y="vc"/>
                </a:cxn>
                <a:cxn ang="cd4">
                  <a:pos x="hc" y="b"/>
                </a:cxn>
                <a:cxn ang="0">
                  <a:pos x="r" y="vc"/>
                </a:cxn>
              </a:cxnLst>
              <a:rect l="l" t="t" r="r" b="b"/>
              <a:pathLst>
                <a:path w="7804" h="4628">
                  <a:moveTo>
                    <a:pt x="325" y="0"/>
                  </a:moveTo>
                  <a:lnTo>
                    <a:pt x="7479" y="0"/>
                  </a:lnTo>
                  <a:cubicBezTo>
                    <a:pt x="7659" y="0"/>
                    <a:pt x="7804" y="146"/>
                    <a:pt x="7804" y="325"/>
                  </a:cubicBezTo>
                  <a:lnTo>
                    <a:pt x="7804" y="4303"/>
                  </a:lnTo>
                  <a:cubicBezTo>
                    <a:pt x="7804" y="4482"/>
                    <a:pt x="7659" y="4628"/>
                    <a:pt x="7479" y="4628"/>
                  </a:cubicBezTo>
                  <a:lnTo>
                    <a:pt x="325" y="4628"/>
                  </a:lnTo>
                  <a:cubicBezTo>
                    <a:pt x="146" y="4628"/>
                    <a:pt x="0" y="4482"/>
                    <a:pt x="0" y="4303"/>
                  </a:cubicBezTo>
                  <a:lnTo>
                    <a:pt x="0" y="325"/>
                  </a:lnTo>
                  <a:cubicBezTo>
                    <a:pt x="0" y="146"/>
                    <a:pt x="146" y="0"/>
                    <a:pt x="325" y="0"/>
                  </a:cubicBezTo>
                  <a:close/>
                </a:path>
              </a:pathLst>
            </a:custGeom>
          </p:spPr>
        </p:pic>
      </p:grpSp>
      <p:pic>
        <p:nvPicPr>
          <p:cNvPr id="172" name="图片 171" descr="upm"/>
          <p:cNvPicPr>
            <a:picLocks noChangeAspect="1"/>
          </p:cNvPicPr>
          <p:nvPr/>
        </p:nvPicPr>
        <p:blipFill>
          <a:blip r:embed="rId10"/>
          <a:stretch>
            <a:fillRect/>
          </a:stretch>
        </p:blipFill>
        <p:spPr>
          <a:xfrm>
            <a:off x="10962640" y="534035"/>
            <a:ext cx="1045210" cy="9601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10"/>
          <p:cNvPicPr>
            <a:picLocks noChangeAspect="1"/>
          </p:cNvPicPr>
          <p:nvPr/>
        </p:nvPicPr>
        <p:blipFill>
          <a:blip r:embed="rId1"/>
          <a:stretch>
            <a:fillRect/>
          </a:stretch>
        </p:blipFill>
        <p:spPr>
          <a:xfrm>
            <a:off x="1867535" y="0"/>
            <a:ext cx="12192000" cy="6858000"/>
          </a:xfrm>
          <a:prstGeom prst="rect">
            <a:avLst/>
          </a:prstGeom>
        </p:spPr>
      </p:pic>
      <p:pic>
        <p:nvPicPr>
          <p:cNvPr id="2" name="Picture 2"/>
          <p:cNvPicPr>
            <a:picLocks noChangeAspect="1"/>
          </p:cNvPicPr>
          <p:nvPr/>
        </p:nvPicPr>
        <p:blipFill>
          <a:blip r:embed="rId2" cstate="screen"/>
          <a:srcRect r="58255"/>
          <a:stretch>
            <a:fillRect/>
          </a:stretch>
        </p:blipFill>
        <p:spPr>
          <a:xfrm>
            <a:off x="0" y="0"/>
            <a:ext cx="5089525" cy="6858000"/>
          </a:xfrm>
          <a:prstGeom prst="rect">
            <a:avLst/>
          </a:prstGeom>
        </p:spPr>
      </p:pic>
      <p:pic>
        <p:nvPicPr>
          <p:cNvPr id="13" name="Picture 12"/>
          <p:cNvPicPr>
            <a:picLocks noChangeAspect="1"/>
          </p:cNvPicPr>
          <p:nvPr/>
        </p:nvPicPr>
        <p:blipFill rotWithShape="1">
          <a:blip r:embed="rId3" cstate="screen"/>
          <a:srcRect t="93889" r="70547"/>
          <a:stretch>
            <a:fillRect/>
          </a:stretch>
        </p:blipFill>
        <p:spPr>
          <a:xfrm>
            <a:off x="848360" y="6330316"/>
            <a:ext cx="2693194" cy="314325"/>
          </a:xfrm>
          <a:prstGeom prst="rect">
            <a:avLst/>
          </a:prstGeom>
        </p:spPr>
      </p:pic>
      <p:sp>
        <p:nvSpPr>
          <p:cNvPr id="35" name="Title 4"/>
          <p:cNvSpPr txBox="1"/>
          <p:nvPr/>
        </p:nvSpPr>
        <p:spPr>
          <a:xfrm>
            <a:off x="278765" y="2291080"/>
            <a:ext cx="4417695" cy="1837055"/>
          </a:xfrm>
          <a:prstGeom prst="rect">
            <a:avLst/>
          </a:prstGeom>
        </p:spPr>
        <p:txBody>
          <a:bodyPr vert="horz" lIns="121920" tIns="60960" rIns="121920" bIns="60960"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7</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2800" b="1"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rPr>
              <a:t>是</a:t>
            </a: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中国首个注册</a:t>
            </a:r>
            <a:r>
              <a:rPr lang="en-US" altLang="zh-CN" sz="2800" b="1">
                <a:solidFill>
                  <a:schemeClr val="bg1"/>
                </a:solidFill>
                <a:latin typeface="微软雅黑" panose="020B0503020204020204" charset="-122"/>
                <a:ea typeface="微软雅黑" panose="020B0503020204020204" charset="-122"/>
                <a:cs typeface="微软雅黑" panose="020B0503020204020204" charset="-122"/>
                <a:sym typeface="+mn-ea"/>
              </a:rPr>
              <a:t> EMAS </a:t>
            </a:r>
            <a:r>
              <a:rPr lang="zh-CN" altLang="en-US" sz="2800" b="1">
                <a:solidFill>
                  <a:schemeClr val="bg1"/>
                </a:solidFill>
                <a:latin typeface="微软雅黑" panose="020B0503020204020204" charset="-122"/>
                <a:ea typeface="微软雅黑" panose="020B0503020204020204" charset="-122"/>
                <a:cs typeface="微软雅黑" panose="020B0503020204020204" charset="-122"/>
                <a:sym typeface="+mn-ea"/>
              </a:rPr>
              <a:t>的造纸厂</a:t>
            </a:r>
            <a:endPar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内容占位符 2"/>
          <p:cNvSpPr>
            <a:spLocks noGrp="1"/>
          </p:cNvSpPr>
          <p:nvPr>
            <p:ph idx="4294967295"/>
          </p:nvPr>
        </p:nvSpPr>
        <p:spPr>
          <a:xfrm>
            <a:off x="5415915" y="2706370"/>
            <a:ext cx="6096000" cy="3462020"/>
          </a:xfrm>
          <a:prstGeom prst="rect">
            <a:avLst/>
          </a:prstGeom>
        </p:spPr>
        <p:txBody>
          <a:bodyPr/>
          <a:p>
            <a:r>
              <a:rPr lang="zh-CN" altLang="en-US">
                <a:latin typeface="微软雅黑" panose="020B0503020204020204" charset="-122"/>
                <a:ea typeface="微软雅黑" panose="020B0503020204020204" charset="-122"/>
                <a:cs typeface="微软雅黑" panose="020B0503020204020204" charset="-122"/>
              </a:rPr>
              <a:t>欧盟生态管理与审核体系（</a:t>
            </a:r>
            <a:r>
              <a:rPr lang="en-US" altLang="zh-CN">
                <a:latin typeface="微软雅黑" panose="020B0503020204020204" charset="-122"/>
                <a:ea typeface="微软雅黑" panose="020B0503020204020204" charset="-122"/>
                <a:cs typeface="微软雅黑" panose="020B0503020204020204" charset="-122"/>
              </a:rPr>
              <a:t>EMAS</a:t>
            </a:r>
            <a:r>
              <a:rPr lang="zh-CN" altLang="en-US">
                <a:latin typeface="微软雅黑" panose="020B0503020204020204" charset="-122"/>
                <a:ea typeface="微软雅黑" panose="020B0503020204020204" charset="-122"/>
                <a:cs typeface="微软雅黑" panose="020B0503020204020204" charset="-122"/>
              </a:rPr>
              <a:t>）是帮助企业管理和持续改善环境绩效的工具。</a:t>
            </a:r>
            <a:endParaRPr lang="zh-CN" altLang="en-US">
              <a:latin typeface="微软雅黑" panose="020B0503020204020204" charset="-122"/>
              <a:ea typeface="微软雅黑" panose="020B0503020204020204" charset="-122"/>
              <a:cs typeface="微软雅黑" panose="020B0503020204020204" charset="-122"/>
            </a:endParaRPr>
          </a:p>
          <a:p>
            <a:r>
              <a:rPr lang="en-US" altLang="zh-CN">
                <a:latin typeface="微软雅黑" panose="020B0503020204020204" charset="-122"/>
                <a:ea typeface="微软雅黑" panose="020B0503020204020204" charset="-122"/>
                <a:cs typeface="微软雅黑" panose="020B0503020204020204" charset="-122"/>
              </a:rPr>
              <a:t>EMAS </a:t>
            </a:r>
            <a:r>
              <a:rPr lang="zh-CN" altLang="en-US">
                <a:latin typeface="微软雅黑" panose="020B0503020204020204" charset="-122"/>
                <a:ea typeface="微软雅黑" panose="020B0503020204020204" charset="-122"/>
                <a:cs typeface="微软雅黑" panose="020B0503020204020204" charset="-122"/>
              </a:rPr>
              <a:t>基于欧盟法规</a:t>
            </a:r>
            <a:r>
              <a:rPr lang="en-US" altLang="zh-CN">
                <a:latin typeface="微软雅黑" panose="020B0503020204020204" charset="-122"/>
                <a:ea typeface="微软雅黑" panose="020B0503020204020204" charset="-122"/>
                <a:cs typeface="微软雅黑" panose="020B0503020204020204" charset="-122"/>
              </a:rPr>
              <a:t>(EC) No. 1221/2009</a:t>
            </a:r>
            <a:r>
              <a:rPr lang="zh-CN" altLang="en-US">
                <a:latin typeface="微软雅黑" panose="020B0503020204020204" charset="-122"/>
                <a:ea typeface="微软雅黑" panose="020B0503020204020204" charset="-122"/>
                <a:cs typeface="微软雅黑" panose="020B0503020204020204" charset="-122"/>
              </a:rPr>
              <a:t>，适用于欧盟内外的各个市场和行业的所有组织。它的核心是国际生态管理标准</a:t>
            </a:r>
            <a:r>
              <a:rPr lang="en-US" altLang="zh-CN">
                <a:latin typeface="微软雅黑" panose="020B0503020204020204" charset="-122"/>
                <a:ea typeface="微软雅黑" panose="020B0503020204020204" charset="-122"/>
                <a:cs typeface="微软雅黑" panose="020B0503020204020204" charset="-122"/>
              </a:rPr>
              <a:t> ISO 14001</a:t>
            </a:r>
            <a:r>
              <a:rPr lang="zh-CN" altLang="en-US">
                <a:latin typeface="微软雅黑" panose="020B0503020204020204" charset="-122"/>
                <a:ea typeface="微软雅黑" panose="020B0503020204020204" charset="-122"/>
                <a:cs typeface="微软雅黑" panose="020B0503020204020204" charset="-122"/>
              </a:rPr>
              <a:t>。取得</a:t>
            </a:r>
            <a:r>
              <a:rPr lang="en-US" altLang="zh-CN">
                <a:latin typeface="微软雅黑" panose="020B0503020204020204" charset="-122"/>
                <a:ea typeface="微软雅黑" panose="020B0503020204020204" charset="-122"/>
                <a:cs typeface="微软雅黑" panose="020B0503020204020204" charset="-122"/>
              </a:rPr>
              <a:t> EMAS </a:t>
            </a:r>
            <a:r>
              <a:rPr lang="zh-CN" altLang="en-US">
                <a:latin typeface="微软雅黑" panose="020B0503020204020204" charset="-122"/>
                <a:ea typeface="微软雅黑" panose="020B0503020204020204" charset="-122"/>
                <a:cs typeface="微软雅黑" panose="020B0503020204020204" charset="-122"/>
              </a:rPr>
              <a:t>认证的机构也将自动获得</a:t>
            </a:r>
            <a:r>
              <a:rPr lang="en-US" altLang="zh-CN">
                <a:latin typeface="微软雅黑" panose="020B0503020204020204" charset="-122"/>
                <a:ea typeface="微软雅黑" panose="020B0503020204020204" charset="-122"/>
                <a:cs typeface="微软雅黑" panose="020B0503020204020204" charset="-122"/>
              </a:rPr>
              <a:t> ISO 14001 </a:t>
            </a:r>
            <a:r>
              <a:rPr lang="zh-CN" altLang="en-US">
                <a:latin typeface="微软雅黑" panose="020B0503020204020204" charset="-122"/>
                <a:ea typeface="微软雅黑" panose="020B0503020204020204" charset="-122"/>
                <a:cs typeface="微软雅黑" panose="020B0503020204020204" charset="-122"/>
              </a:rPr>
              <a:t>认证，而且还涵盖了</a:t>
            </a:r>
            <a:r>
              <a:rPr lang="en-US" altLang="zh-CN">
                <a:latin typeface="微软雅黑" panose="020B0503020204020204" charset="-122"/>
                <a:ea typeface="微软雅黑" panose="020B0503020204020204" charset="-122"/>
                <a:cs typeface="微软雅黑" panose="020B0503020204020204" charset="-122"/>
              </a:rPr>
              <a:t> ISO14001 </a:t>
            </a:r>
            <a:r>
              <a:rPr lang="zh-CN" altLang="en-US">
                <a:latin typeface="微软雅黑" panose="020B0503020204020204" charset="-122"/>
                <a:ea typeface="微软雅黑" panose="020B0503020204020204" charset="-122"/>
                <a:cs typeface="微软雅黑" panose="020B0503020204020204" charset="-122"/>
              </a:rPr>
              <a:t>标准没有覆盖到的其他要求。</a:t>
            </a:r>
            <a:endParaRPr lang="zh-CN" altLang="en-US">
              <a:latin typeface="微软雅黑" panose="020B0503020204020204" charset="-122"/>
              <a:ea typeface="微软雅黑" panose="020B0503020204020204" charset="-122"/>
              <a:cs typeface="微软雅黑" panose="020B0503020204020204" charset="-122"/>
            </a:endParaRPr>
          </a:p>
          <a:p>
            <a:r>
              <a:rPr lang="en-US" altLang="zh-CN">
                <a:latin typeface="微软雅黑" panose="020B0503020204020204" charset="-122"/>
                <a:ea typeface="微软雅黑" panose="020B0503020204020204" charset="-122"/>
                <a:cs typeface="微软雅黑" panose="020B0503020204020204" charset="-122"/>
              </a:rPr>
              <a:t>2013 </a:t>
            </a:r>
            <a:r>
              <a:rPr lang="zh-CN" altLang="en-US">
                <a:latin typeface="微软雅黑" panose="020B0503020204020204" charset="-122"/>
                <a:ea typeface="微软雅黑" panose="020B0503020204020204" charset="-122"/>
                <a:cs typeface="微软雅黑" panose="020B0503020204020204" charset="-122"/>
              </a:rPr>
              <a:t>年</a:t>
            </a:r>
            <a:r>
              <a:rPr lang="en-US" altLang="zh-CN">
                <a:latin typeface="微软雅黑" panose="020B0503020204020204" charset="-122"/>
                <a:ea typeface="微软雅黑" panose="020B0503020204020204" charset="-122"/>
                <a:cs typeface="微软雅黑" panose="020B0503020204020204" charset="-122"/>
              </a:rPr>
              <a:t> 7 </a:t>
            </a:r>
            <a:r>
              <a:rPr lang="zh-CN" altLang="en-US">
                <a:latin typeface="微软雅黑" panose="020B0503020204020204" charset="-122"/>
                <a:ea typeface="微软雅黑" panose="020B0503020204020204" charset="-122"/>
                <a:cs typeface="微软雅黑" panose="020B0503020204020204" charset="-122"/>
              </a:rPr>
              <a:t>月，芬欧汇川常熟纸厂成为首批在中国通过</a:t>
            </a:r>
            <a:r>
              <a:rPr lang="en-US" altLang="zh-CN">
                <a:latin typeface="微软雅黑" panose="020B0503020204020204" charset="-122"/>
                <a:ea typeface="微软雅黑" panose="020B0503020204020204" charset="-122"/>
                <a:cs typeface="微软雅黑" panose="020B0503020204020204" charset="-122"/>
              </a:rPr>
              <a:t> EMAS </a:t>
            </a:r>
            <a:r>
              <a:rPr lang="zh-CN" altLang="en-US">
                <a:latin typeface="微软雅黑" panose="020B0503020204020204" charset="-122"/>
                <a:ea typeface="微软雅黑" panose="020B0503020204020204" charset="-122"/>
                <a:cs typeface="微软雅黑" panose="020B0503020204020204" charset="-122"/>
              </a:rPr>
              <a:t>注册的企业，成为中国首个注册</a:t>
            </a:r>
            <a:r>
              <a:rPr lang="en-US" altLang="zh-CN">
                <a:latin typeface="微软雅黑" panose="020B0503020204020204" charset="-122"/>
                <a:ea typeface="微软雅黑" panose="020B0503020204020204" charset="-122"/>
                <a:cs typeface="微软雅黑" panose="020B0503020204020204" charset="-122"/>
              </a:rPr>
              <a:t> EMAS </a:t>
            </a:r>
            <a:r>
              <a:rPr lang="zh-CN" altLang="en-US">
                <a:latin typeface="微软雅黑" panose="020B0503020204020204" charset="-122"/>
                <a:ea typeface="微软雅黑" panose="020B0503020204020204" charset="-122"/>
                <a:cs typeface="微软雅黑" panose="020B0503020204020204" charset="-122"/>
              </a:rPr>
              <a:t>的造纸厂。</a:t>
            </a:r>
            <a:endParaRPr lang="zh-CN" altLang="en-US">
              <a:latin typeface="微软雅黑" panose="020B0503020204020204" charset="-122"/>
              <a:ea typeface="微软雅黑" panose="020B0503020204020204" charset="-122"/>
              <a:cs typeface="微软雅黑" panose="020B0503020204020204" charset="-122"/>
            </a:endParaRPr>
          </a:p>
        </p:txBody>
      </p:sp>
      <p:pic>
        <p:nvPicPr>
          <p:cNvPr id="5" name="图片 4" descr="图片3432"/>
          <p:cNvPicPr>
            <a:picLocks noChangeAspect="1"/>
          </p:cNvPicPr>
          <p:nvPr/>
        </p:nvPicPr>
        <p:blipFill>
          <a:blip r:embed="rId4"/>
          <a:stretch>
            <a:fillRect/>
          </a:stretch>
        </p:blipFill>
        <p:spPr>
          <a:xfrm>
            <a:off x="8035290" y="207010"/>
            <a:ext cx="1224915" cy="2388870"/>
          </a:xfrm>
          <a:prstGeom prst="rect">
            <a:avLst/>
          </a:prstGeom>
        </p:spPr>
      </p:pic>
      <p:pic>
        <p:nvPicPr>
          <p:cNvPr id="47" name="图片 46" descr="upm"/>
          <p:cNvPicPr>
            <a:picLocks noChangeAspect="1"/>
          </p:cNvPicPr>
          <p:nvPr/>
        </p:nvPicPr>
        <p:blipFill>
          <a:blip r:embed="rId5"/>
          <a:stretch>
            <a:fillRect/>
          </a:stretch>
        </p:blipFill>
        <p:spPr>
          <a:xfrm>
            <a:off x="10962640" y="534035"/>
            <a:ext cx="1045210" cy="9601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10"/>
          <p:cNvPicPr>
            <a:picLocks noChangeAspect="1"/>
          </p:cNvPicPr>
          <p:nvPr/>
        </p:nvPicPr>
        <p:blipFill>
          <a:blip r:embed="rId1"/>
          <a:stretch>
            <a:fillRect/>
          </a:stretch>
        </p:blipFill>
        <p:spPr>
          <a:xfrm>
            <a:off x="1867535" y="0"/>
            <a:ext cx="12192000" cy="6913245"/>
          </a:xfrm>
          <a:prstGeom prst="rect">
            <a:avLst/>
          </a:prstGeom>
        </p:spPr>
      </p:pic>
      <p:pic>
        <p:nvPicPr>
          <p:cNvPr id="2" name="Picture 2"/>
          <p:cNvPicPr>
            <a:picLocks noChangeAspect="1"/>
          </p:cNvPicPr>
          <p:nvPr/>
        </p:nvPicPr>
        <p:blipFill>
          <a:blip r:embed="rId2" cstate="screen"/>
          <a:srcRect r="58255"/>
          <a:stretch>
            <a:fillRect/>
          </a:stretch>
        </p:blipFill>
        <p:spPr>
          <a:xfrm>
            <a:off x="0" y="0"/>
            <a:ext cx="5089525" cy="6913245"/>
          </a:xfrm>
          <a:prstGeom prst="rect">
            <a:avLst/>
          </a:prstGeom>
        </p:spPr>
      </p:pic>
      <p:sp>
        <p:nvSpPr>
          <p:cNvPr id="3" name="内容占位符 2"/>
          <p:cNvSpPr>
            <a:spLocks noGrp="1"/>
          </p:cNvSpPr>
          <p:nvPr>
            <p:ph idx="4294967295"/>
          </p:nvPr>
        </p:nvSpPr>
        <p:spPr>
          <a:xfrm>
            <a:off x="5378450" y="2718435"/>
            <a:ext cx="6257925" cy="3532505"/>
          </a:xfrm>
          <a:prstGeom prst="rect">
            <a:avLst/>
          </a:prstGeom>
        </p:spPr>
        <p:txBody>
          <a:bodyPr/>
          <a:p>
            <a:r>
              <a:rPr lang="en-US" altLang="zh-CN" sz="1800">
                <a:solidFill>
                  <a:schemeClr val="tx2"/>
                </a:solidFill>
                <a:latin typeface="微软雅黑" panose="020B0503020204020204" charset="-122"/>
                <a:ea typeface="微软雅黑" panose="020B0503020204020204" charset="-122"/>
                <a:cs typeface="微软雅黑" panose="020B0503020204020204" charset="-122"/>
              </a:rPr>
              <a:t>2017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年</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 12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月，</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UPM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被国家认定为中国</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水效领跑者</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a:t>
            </a:r>
            <a:endParaRPr lang="zh-CN" altLang="en-US" sz="1800">
              <a:solidFill>
                <a:schemeClr val="tx2"/>
              </a:solidFill>
              <a:latin typeface="微软雅黑" panose="020B0503020204020204" charset="-122"/>
              <a:ea typeface="微软雅黑" panose="020B0503020204020204" charset="-122"/>
              <a:cs typeface="微软雅黑" panose="020B0503020204020204" charset="-122"/>
            </a:endParaRPr>
          </a:p>
          <a:p>
            <a:r>
              <a:rPr lang="en-US" altLang="zh-CN" sz="1800">
                <a:solidFill>
                  <a:schemeClr val="tx2"/>
                </a:solidFill>
                <a:latin typeface="微软雅黑" panose="020B0503020204020204" charset="-122"/>
                <a:ea typeface="微软雅黑" panose="020B0503020204020204" charset="-122"/>
                <a:cs typeface="微软雅黑" panose="020B0503020204020204" charset="-122"/>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水效领跑者</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评选是国家工信部、水利部、发改委以及质检总局为推动绿色制造，全面提升企业用水效率，第一次对重点用水企业组织的评选活动。是用水效率的全国最高荣誉。</a:t>
            </a:r>
            <a:endParaRPr lang="zh-CN" altLang="en-US" sz="1800">
              <a:solidFill>
                <a:schemeClr val="tx2"/>
              </a:solidFill>
              <a:latin typeface="微软雅黑" panose="020B0503020204020204" charset="-122"/>
              <a:ea typeface="微软雅黑" panose="020B0503020204020204" charset="-122"/>
              <a:cs typeface="微软雅黑" panose="020B0503020204020204" charset="-122"/>
            </a:endParaRPr>
          </a:p>
          <a:p>
            <a:r>
              <a:rPr lang="zh-CN" altLang="en-US" sz="1800">
                <a:solidFill>
                  <a:schemeClr val="tx2"/>
                </a:solidFill>
                <a:latin typeface="微软雅黑" panose="020B0503020204020204" charset="-122"/>
                <a:ea typeface="微软雅黑" panose="020B0503020204020204" charset="-122"/>
                <a:cs typeface="微软雅黑" panose="020B0503020204020204" charset="-122"/>
              </a:rPr>
              <a:t>胜出的企业被国家认定为行业基准，与国内其他企业分享最佳实践。作为行业中高效用水领导者，</a:t>
            </a:r>
            <a:r>
              <a:rPr lang="en-US" altLang="zh-CN" sz="1800">
                <a:solidFill>
                  <a:schemeClr val="tx2"/>
                </a:solidFill>
                <a:latin typeface="微软雅黑" panose="020B0503020204020204" charset="-122"/>
                <a:ea typeface="微软雅黑" panose="020B0503020204020204" charset="-122"/>
                <a:cs typeface="微软雅黑" panose="020B0503020204020204" charset="-122"/>
              </a:rPr>
              <a:t>UPM </a:t>
            </a:r>
            <a:r>
              <a:rPr lang="zh-CN" altLang="en-US" sz="1800">
                <a:solidFill>
                  <a:schemeClr val="tx2"/>
                </a:solidFill>
                <a:latin typeface="微软雅黑" panose="020B0503020204020204" charset="-122"/>
                <a:ea typeface="微软雅黑" panose="020B0503020204020204" charset="-122"/>
                <a:cs typeface="微软雅黑" panose="020B0503020204020204" charset="-122"/>
              </a:rPr>
              <a:t>将在行业中树立标杆，引领中国水效提升。</a:t>
            </a:r>
            <a:endParaRPr lang="zh-CN" altLang="en-US" sz="1800">
              <a:solidFill>
                <a:schemeClr val="tx2"/>
              </a:solidFill>
              <a:latin typeface="微软雅黑" panose="020B0503020204020204" charset="-122"/>
              <a:ea typeface="微软雅黑" panose="020B0503020204020204" charset="-122"/>
              <a:cs typeface="微软雅黑" panose="020B0503020204020204" charset="-122"/>
            </a:endParaRPr>
          </a:p>
          <a:p>
            <a:r>
              <a:rPr lang="en-US" altLang="zh-CN" sz="1800">
                <a:solidFill>
                  <a:schemeClr val="tx2"/>
                </a:solidFill>
                <a:latin typeface="微软雅黑" panose="020B0503020204020204" charset="-122"/>
                <a:ea typeface="微软雅黑" panose="020B0503020204020204" charset="-122"/>
                <a:cs typeface="微软雅黑" panose="020B0503020204020204" charset="-122"/>
                <a:sym typeface="+mn-ea"/>
              </a:rPr>
              <a:t>UPM </a:t>
            </a:r>
            <a:r>
              <a:rPr lang="zh-CN" altLang="en-US" sz="1800">
                <a:solidFill>
                  <a:schemeClr val="tx2"/>
                </a:solidFill>
                <a:latin typeface="微软雅黑" panose="020B0503020204020204" charset="-122"/>
                <a:ea typeface="微软雅黑" panose="020B0503020204020204" charset="-122"/>
                <a:cs typeface="微软雅黑" panose="020B0503020204020204" charset="-122"/>
                <a:sym typeface="+mn-ea"/>
              </a:rPr>
              <a:t>是全中国唯一一家连续四届获得</a:t>
            </a:r>
            <a:r>
              <a:rPr lang="en-US" altLang="zh-CN" sz="1800">
                <a:solidFill>
                  <a:schemeClr val="tx2"/>
                </a:solidFill>
                <a:latin typeface="微软雅黑" panose="020B0503020204020204" charset="-122"/>
                <a:ea typeface="微软雅黑" panose="020B0503020204020204" charset="-122"/>
                <a:cs typeface="微软雅黑" panose="020B0503020204020204" charset="-122"/>
                <a:sym typeface="+mn-ea"/>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sym typeface="+mn-ea"/>
              </a:rPr>
              <a:t>水效领跑者</a:t>
            </a:r>
            <a:r>
              <a:rPr lang="en-US" altLang="zh-CN" sz="1800">
                <a:solidFill>
                  <a:schemeClr val="tx2"/>
                </a:solidFill>
                <a:latin typeface="微软雅黑" panose="020B0503020204020204" charset="-122"/>
                <a:ea typeface="微软雅黑" panose="020B0503020204020204" charset="-122"/>
                <a:cs typeface="微软雅黑" panose="020B0503020204020204" charset="-122"/>
                <a:sym typeface="+mn-ea"/>
              </a:rPr>
              <a:t>”</a:t>
            </a:r>
            <a:r>
              <a:rPr lang="zh-CN" altLang="en-US" sz="1800">
                <a:solidFill>
                  <a:schemeClr val="tx2"/>
                </a:solidFill>
                <a:latin typeface="微软雅黑" panose="020B0503020204020204" charset="-122"/>
                <a:ea typeface="微软雅黑" panose="020B0503020204020204" charset="-122"/>
                <a:cs typeface="微软雅黑" panose="020B0503020204020204" charset="-122"/>
                <a:sym typeface="+mn-ea"/>
              </a:rPr>
              <a:t>荣誉称号的制造厂家。</a:t>
            </a:r>
            <a:endParaRPr lang="zh-CN" altLang="en-US" sz="1800">
              <a:solidFill>
                <a:schemeClr val="tx2"/>
              </a:solidFill>
              <a:latin typeface="微软雅黑" panose="020B0503020204020204" charset="-122"/>
              <a:ea typeface="微软雅黑" panose="020B0503020204020204" charset="-122"/>
              <a:cs typeface="微软雅黑" panose="020B0503020204020204" charset="-122"/>
            </a:endParaRPr>
          </a:p>
          <a:p>
            <a:endParaRPr lang="zh-CN" altLang="en-US" sz="1800">
              <a:solidFill>
                <a:schemeClr val="tx2"/>
              </a:solidFill>
              <a:latin typeface="微软雅黑" panose="020B0503020204020204" charset="-122"/>
              <a:ea typeface="微软雅黑" panose="020B0503020204020204" charset="-122"/>
              <a:cs typeface="微软雅黑" panose="020B0503020204020204" charset="-122"/>
            </a:endParaRPr>
          </a:p>
        </p:txBody>
      </p:sp>
      <p:pic>
        <p:nvPicPr>
          <p:cNvPr id="13" name="Picture 12"/>
          <p:cNvPicPr>
            <a:picLocks noChangeAspect="1"/>
          </p:cNvPicPr>
          <p:nvPr/>
        </p:nvPicPr>
        <p:blipFill rotWithShape="1">
          <a:blip r:embed="rId3" cstate="screen"/>
          <a:srcRect t="93889" r="70547"/>
          <a:stretch>
            <a:fillRect/>
          </a:stretch>
        </p:blipFill>
        <p:spPr>
          <a:xfrm>
            <a:off x="848360" y="6330316"/>
            <a:ext cx="2693194" cy="314325"/>
          </a:xfrm>
          <a:prstGeom prst="rect">
            <a:avLst/>
          </a:prstGeom>
        </p:spPr>
      </p:pic>
      <p:sp>
        <p:nvSpPr>
          <p:cNvPr id="35" name="Title 4"/>
          <p:cNvSpPr txBox="1"/>
          <p:nvPr/>
        </p:nvSpPr>
        <p:spPr>
          <a:xfrm>
            <a:off x="278765" y="2291080"/>
            <a:ext cx="4417695" cy="1837055"/>
          </a:xfrm>
          <a:prstGeom prst="rect">
            <a:avLst/>
          </a:prstGeom>
        </p:spPr>
        <p:txBody>
          <a:bodyPr vert="horz" lIns="121920" tIns="60960" rIns="121920" bIns="60960"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pP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8</a:t>
            </a: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3200" b="1" dirty="0">
                <a:solidFill>
                  <a:schemeClr val="bg1"/>
                </a:solidFill>
                <a:latin typeface="微软雅黑" panose="020B0503020204020204" charset="-122"/>
                <a:ea typeface="微软雅黑" panose="020B0503020204020204" charset="-122"/>
                <a:cs typeface="微软雅黑" panose="020B0503020204020204" charset="-122"/>
              </a:rPr>
              <a:t>UPM</a:t>
            </a:r>
            <a:r>
              <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rPr>
              <a:t>被国家认定为中国</a:t>
            </a:r>
            <a:r>
              <a:rPr lang="en-US" altLang="zh-CN" sz="3200" b="1">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rPr>
              <a:t>水效领跑者</a:t>
            </a:r>
            <a:r>
              <a:rPr lang="en-US" altLang="zh-CN" sz="3200" b="1">
                <a:solidFill>
                  <a:schemeClr val="bg1"/>
                </a:solidFill>
                <a:latin typeface="微软雅黑" panose="020B0503020204020204" charset="-122"/>
                <a:ea typeface="微软雅黑" panose="020B0503020204020204" charset="-122"/>
                <a:cs typeface="微软雅黑" panose="020B0503020204020204" charset="-122"/>
                <a:sym typeface="+mn-ea"/>
              </a:rPr>
              <a:t>”</a:t>
            </a:r>
            <a:endParaRPr lang="en-US" altLang="zh-CN" sz="32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12" name="组合 11"/>
          <p:cNvGrpSpPr/>
          <p:nvPr>
            <p:custDataLst>
              <p:tags r:id="rId4"/>
            </p:custDataLst>
          </p:nvPr>
        </p:nvGrpSpPr>
        <p:grpSpPr>
          <a:xfrm rot="0">
            <a:off x="6937638" y="472542"/>
            <a:ext cx="3014679" cy="2027832"/>
            <a:chOff x="2182" y="4845"/>
            <a:chExt cx="14794" cy="9952"/>
          </a:xfrm>
        </p:grpSpPr>
        <p:sp>
          <p:nvSpPr>
            <p:cNvPr id="14" name="圆角矩形 13"/>
            <p:cNvSpPr/>
            <p:nvPr>
              <p:custDataLst>
                <p:tags r:id="rId5"/>
              </p:custDataLst>
            </p:nvPr>
          </p:nvSpPr>
          <p:spPr>
            <a:xfrm>
              <a:off x="2967" y="6703"/>
              <a:ext cx="13224" cy="8094"/>
            </a:xfrm>
            <a:prstGeom prst="roundRect">
              <a:avLst>
                <a:gd name="adj" fmla="val 7029"/>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custDataLst>
                <p:tags r:id="rId6"/>
              </p:custDataLst>
            </p:nvPr>
          </p:nvSpPr>
          <p:spPr>
            <a:xfrm>
              <a:off x="2558" y="5781"/>
              <a:ext cx="14042" cy="8595"/>
            </a:xfrm>
            <a:prstGeom prst="roundRect">
              <a:avLst>
                <a:gd name="adj" fmla="val 7029"/>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custDataLst>
                <p:tags r:id="rId7"/>
              </p:custDataLst>
            </p:nvPr>
          </p:nvSpPr>
          <p:spPr>
            <a:xfrm>
              <a:off x="2182" y="4845"/>
              <a:ext cx="14794" cy="9055"/>
            </a:xfrm>
            <a:prstGeom prst="roundRect">
              <a:avLst>
                <a:gd name="adj" fmla="val 94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7" name="图片 16" descr="E:/设计图片素材/marek-piwnicki-gGURH5X5O58-unsplash.jpgmarek-piwnicki-gGURH5X5O58-unsplash"/>
            <p:cNvPicPr>
              <a:picLocks noChangeAspect="1"/>
            </p:cNvPicPr>
            <p:nvPr>
              <p:custDataLst>
                <p:tags r:id="rId8"/>
              </p:custDataLst>
            </p:nvPr>
          </p:nvPicPr>
          <p:blipFill>
            <a:blip r:embed="rId9" cstate="email"/>
            <a:srcRect l="394" r="394"/>
            <a:stretch>
              <a:fillRect/>
            </a:stretch>
          </p:blipFill>
          <p:spPr>
            <a:xfrm>
              <a:off x="2558" y="5206"/>
              <a:ext cx="14042" cy="8327"/>
            </a:xfrm>
            <a:custGeom>
              <a:avLst/>
              <a:gdLst/>
              <a:ahLst/>
              <a:cxnLst>
                <a:cxn ang="3">
                  <a:pos x="hc" y="t"/>
                </a:cxn>
                <a:cxn ang="cd2">
                  <a:pos x="l" y="vc"/>
                </a:cxn>
                <a:cxn ang="cd4">
                  <a:pos x="hc" y="b"/>
                </a:cxn>
                <a:cxn ang="0">
                  <a:pos x="r" y="vc"/>
                </a:cxn>
              </a:cxnLst>
              <a:rect l="l" t="t" r="r" b="b"/>
              <a:pathLst>
                <a:path w="7804" h="4628">
                  <a:moveTo>
                    <a:pt x="325" y="0"/>
                  </a:moveTo>
                  <a:lnTo>
                    <a:pt x="7479" y="0"/>
                  </a:lnTo>
                  <a:cubicBezTo>
                    <a:pt x="7659" y="0"/>
                    <a:pt x="7804" y="146"/>
                    <a:pt x="7804" y="325"/>
                  </a:cubicBezTo>
                  <a:lnTo>
                    <a:pt x="7804" y="4303"/>
                  </a:lnTo>
                  <a:cubicBezTo>
                    <a:pt x="7804" y="4482"/>
                    <a:pt x="7659" y="4628"/>
                    <a:pt x="7479" y="4628"/>
                  </a:cubicBezTo>
                  <a:lnTo>
                    <a:pt x="325" y="4628"/>
                  </a:lnTo>
                  <a:cubicBezTo>
                    <a:pt x="146" y="4628"/>
                    <a:pt x="0" y="4482"/>
                    <a:pt x="0" y="4303"/>
                  </a:cubicBezTo>
                  <a:lnTo>
                    <a:pt x="0" y="325"/>
                  </a:lnTo>
                  <a:cubicBezTo>
                    <a:pt x="0" y="146"/>
                    <a:pt x="146" y="0"/>
                    <a:pt x="325" y="0"/>
                  </a:cubicBezTo>
                  <a:close/>
                </a:path>
              </a:pathLst>
            </a:custGeom>
          </p:spPr>
        </p:pic>
      </p:grpSp>
      <p:pic>
        <p:nvPicPr>
          <p:cNvPr id="47" name="图片 46" descr="upm"/>
          <p:cNvPicPr>
            <a:picLocks noChangeAspect="1"/>
          </p:cNvPicPr>
          <p:nvPr/>
        </p:nvPicPr>
        <p:blipFill>
          <a:blip r:embed="rId10"/>
          <a:stretch>
            <a:fillRect/>
          </a:stretch>
        </p:blipFill>
        <p:spPr>
          <a:xfrm>
            <a:off x="10962640" y="534035"/>
            <a:ext cx="1045210" cy="960120"/>
          </a:xfrm>
          <a:prstGeom prst="rect">
            <a:avLst/>
          </a:prstGeom>
        </p:spPr>
      </p:pic>
    </p:spTree>
  </p:cSld>
  <p:clrMapOvr>
    <a:masterClrMapping/>
  </p:clrMapOvr>
</p:sld>
</file>

<file path=ppt/tags/tag1.xml><?xml version="1.0" encoding="utf-8"?>
<p:tagLst xmlns:p="http://schemas.openxmlformats.org/presentationml/2006/main">
  <p:tag name="KSO_WM_UNIT_PIC_EFFECT" val="1"/>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55_1*i*1"/>
  <p:tag name="KSO_WM_TEMPLATE_CATEGORY" val="custom"/>
  <p:tag name="KSO_WM_TEMPLATE_INDEX" val="20238555"/>
  <p:tag name="KSO_WM_UNIT_LAYERLEVEL" val="1"/>
  <p:tag name="KSO_WM_TAG_VERSION" val="3.0"/>
  <p:tag name="KSO_WM_UNIT_PIC_EFFECT" val="1"/>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55_1*i*2"/>
  <p:tag name="KSO_WM_TEMPLATE_CATEGORY" val="custom"/>
  <p:tag name="KSO_WM_TEMPLATE_INDEX" val="20238555"/>
  <p:tag name="KSO_WM_UNIT_LAYERLEVEL" val="1"/>
  <p:tag name="KSO_WM_TAG_VERSION" val="3.0"/>
  <p:tag name="KSO_WM_UNIT_PIC_EFFECT" val="1"/>
</p:tagLst>
</file>

<file path=ppt/tags/tag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55_1*i*3"/>
  <p:tag name="KSO_WM_TEMPLATE_CATEGORY" val="custom"/>
  <p:tag name="KSO_WM_TEMPLATE_INDEX" val="20238555"/>
  <p:tag name="KSO_WM_UNIT_LAYERLEVEL" val="1"/>
  <p:tag name="KSO_WM_TAG_VERSION" val="3.0"/>
  <p:tag name="KSO_WM_UNIT_PIC_EFFECT" val="1"/>
</p:tagLst>
</file>

<file path=ppt/tags/tag13.xml><?xml version="1.0" encoding="utf-8"?>
<p:tagLst xmlns:p="http://schemas.openxmlformats.org/presentationml/2006/main">
  <p:tag name="KSO_WM_BEAUTIFY_FLAG" val="#wm#"/>
  <p:tag name="KSO_WM_UNIT_VALUE" val="1468*2475"/>
  <p:tag name="KSO_WM_UNIT_HIGHLIGHT" val="0"/>
  <p:tag name="KSO_WM_UNIT_COMPATIBLE" val="0"/>
  <p:tag name="KSO_WM_UNIT_DIAGRAM_ISNUMVISUAL" val="0"/>
  <p:tag name="KSO_WM_UNIT_DIAGRAM_ISREFERUNIT" val="0"/>
  <p:tag name="KSO_WM_UNIT_TYPE" val="d"/>
  <p:tag name="KSO_WM_UNIT_INDEX" val="1"/>
  <p:tag name="KSO_WM_UNIT_ID" val="custom20238555_1*d*1"/>
  <p:tag name="KSO_WM_TEMPLATE_CATEGORY" val="custom"/>
  <p:tag name="KSO_WM_TEMPLATE_INDEX" val="20238555"/>
  <p:tag name="KSO_WM_UNIT_LAYERLEVEL" val="1"/>
  <p:tag name="KSO_WM_TAG_VERSION" val="3.0"/>
  <p:tag name="KSO_WM_UNIT_PIC_EFFECT" val="1"/>
</p:tagLst>
</file>

<file path=ppt/tags/tag14.xml><?xml version="1.0" encoding="utf-8"?>
<p:tagLst xmlns:p="http://schemas.openxmlformats.org/presentationml/2006/main">
  <p:tag name="KSO_WM_UNIT_PIC_EFFECT" val="1"/>
</p:tagLst>
</file>

<file path=ppt/tags/tag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555_1*i*1"/>
  <p:tag name="KSO_WM_TEMPLATE_CATEGORY" val="custom"/>
  <p:tag name="KSO_WM_TEMPLATE_INDEX" val="20238555"/>
  <p:tag name="KSO_WM_UNIT_LAYERLEVEL" val="1"/>
  <p:tag name="KSO_WM_TAG_VERSION" val="3.0"/>
  <p:tag name="KSO_WM_UNIT_PIC_EFFECT" val="1"/>
</p:tagLst>
</file>

<file path=ppt/tags/tag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555_1*i*2"/>
  <p:tag name="KSO_WM_TEMPLATE_CATEGORY" val="custom"/>
  <p:tag name="KSO_WM_TEMPLATE_INDEX" val="20238555"/>
  <p:tag name="KSO_WM_UNIT_LAYERLEVEL" val="1"/>
  <p:tag name="KSO_WM_TAG_VERSION" val="3.0"/>
  <p:tag name="KSO_WM_UNIT_PIC_EFFECT" val="1"/>
</p:tagLst>
</file>

<file path=ppt/tags/tag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custom20238555_1*i*3"/>
  <p:tag name="KSO_WM_TEMPLATE_CATEGORY" val="custom"/>
  <p:tag name="KSO_WM_TEMPLATE_INDEX" val="20238555"/>
  <p:tag name="KSO_WM_UNIT_LAYERLEVEL" val="1"/>
  <p:tag name="KSO_WM_TAG_VERSION" val="3.0"/>
  <p:tag name="KSO_WM_UNIT_PIC_EFFECT" val="1"/>
</p:tagLst>
</file>

<file path=ppt/tags/tag18.xml><?xml version="1.0" encoding="utf-8"?>
<p:tagLst xmlns:p="http://schemas.openxmlformats.org/presentationml/2006/main">
  <p:tag name="KSO_WM_BEAUTIFY_FLAG" val="#wm#"/>
  <p:tag name="KSO_WM_UNIT_VALUE" val="1468*2475"/>
  <p:tag name="KSO_WM_UNIT_HIGHLIGHT" val="0"/>
  <p:tag name="KSO_WM_UNIT_COMPATIBLE" val="0"/>
  <p:tag name="KSO_WM_UNIT_DIAGRAM_ISNUMVISUAL" val="0"/>
  <p:tag name="KSO_WM_UNIT_DIAGRAM_ISREFERUNIT" val="0"/>
  <p:tag name="KSO_WM_UNIT_TYPE" val="d"/>
  <p:tag name="KSO_WM_UNIT_INDEX" val="1"/>
  <p:tag name="KSO_WM_UNIT_ID" val="custom20238555_1*d*1"/>
  <p:tag name="KSO_WM_TEMPLATE_CATEGORY" val="custom"/>
  <p:tag name="KSO_WM_TEMPLATE_INDEX" val="20238555"/>
  <p:tag name="KSO_WM_UNIT_LAYERLEVEL" val="1"/>
  <p:tag name="KSO_WM_TAG_VERSION" val="3.0"/>
  <p:tag name="KSO_WM_UNIT_PIC_EFFECT"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8566_1*i*2"/>
  <p:tag name="KSO_WM_TEMPLATE_CATEGORY" val="custom"/>
  <p:tag name="KSO_WM_TEMPLATE_INDEX" val="20238566"/>
  <p:tag name="KSO_WM_UNIT_LAYERLEVEL" val="1"/>
  <p:tag name="KSO_WM_TAG_VERSION" val="3.0"/>
  <p:tag name="KSO_WM_BEAUTIFY_FLAG" val="#wm#"/>
  <p:tag name="KSO_WM_UNIT_PIC_EFFEC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8566_1*i*3"/>
  <p:tag name="KSO_WM_TEMPLATE_CATEGORY" val="custom"/>
  <p:tag name="KSO_WM_TEMPLATE_INDEX" val="20238566"/>
  <p:tag name="KSO_WM_UNIT_LAYERLEVEL" val="1"/>
  <p:tag name="KSO_WM_TAG_VERSION" val="3.0"/>
  <p:tag name="KSO_WM_BEAUTIFY_FLAG" val="#wm#"/>
  <p:tag name="KSO_WM_UNIT_PIC_EFFECT"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8566_1*i*4"/>
  <p:tag name="KSO_WM_TEMPLATE_CATEGORY" val="custom"/>
  <p:tag name="KSO_WM_TEMPLATE_INDEX" val="20238566"/>
  <p:tag name="KSO_WM_UNIT_LAYERLEVEL" val="1"/>
  <p:tag name="KSO_WM_TAG_VERSION" val="3.0"/>
  <p:tag name="KSO_WM_BEAUTIFY_FLAG" val="#wm#"/>
  <p:tag name="KSO_WM_UNIT_PIC_EFFECT" val="1"/>
</p:tagLst>
</file>

<file path=ppt/tags/tag5.xml><?xml version="1.0" encoding="utf-8"?>
<p:tagLst xmlns:p="http://schemas.openxmlformats.org/presentationml/2006/main">
  <p:tag name="KSO_WM_UNIT_VALUE" val="1006*1006"/>
  <p:tag name="KSO_WM_UNIT_HIGHLIGHT" val="0"/>
  <p:tag name="KSO_WM_UNIT_COMPATIBLE" val="0"/>
  <p:tag name="KSO_WM_UNIT_DIAGRAM_ISNUMVISUAL" val="0"/>
  <p:tag name="KSO_WM_UNIT_DIAGRAM_ISREFERUNIT" val="0"/>
  <p:tag name="KSO_WM_UNIT_TYPE" val="d"/>
  <p:tag name="KSO_WM_UNIT_INDEX" val="1"/>
  <p:tag name="KSO_WM_UNIT_ID" val="custom20238566_1*d*1"/>
  <p:tag name="KSO_WM_TEMPLATE_CATEGORY" val="custom"/>
  <p:tag name="KSO_WM_TEMPLATE_INDEX" val="20238566"/>
  <p:tag name="KSO_WM_UNIT_LAYERLEVEL" val="1"/>
  <p:tag name="KSO_WM_TAG_VERSION" val="3.0"/>
  <p:tag name="KSO_WM_BEAUTIFY_FLAG" val="#wm#"/>
  <p:tag name="KSO_WM_UNIT_PIC_EFFECT"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66_1*i*1"/>
  <p:tag name="KSO_WM_TEMPLATE_CATEGORY" val="custom"/>
  <p:tag name="KSO_WM_TEMPLATE_INDEX" val="20238566"/>
  <p:tag name="KSO_WM_UNIT_LAYERLEVEL" val="1"/>
  <p:tag name="KSO_WM_TAG_VERSION" val="3.0"/>
  <p:tag name="KSO_WM_BEAUTIFY_FLAG" val="#wm#"/>
  <p:tag name="KSO_WM_UNIT_PIC_EFFECT"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8566_1*i*5"/>
  <p:tag name="KSO_WM_TEMPLATE_CATEGORY" val="custom"/>
  <p:tag name="KSO_WM_TEMPLATE_INDEX" val="20238566"/>
  <p:tag name="KSO_WM_UNIT_LAYERLEVEL" val="1"/>
  <p:tag name="KSO_WM_TAG_VERSION" val="3.0"/>
  <p:tag name="KSO_WM_BEAUTIFY_FLAG" val="#wm#"/>
  <p:tag name="KSO_WM_UNIT_PIC_EFFECT"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8566_1*i*6"/>
  <p:tag name="KSO_WM_TEMPLATE_CATEGORY" val="custom"/>
  <p:tag name="KSO_WM_TEMPLATE_INDEX" val="20238566"/>
  <p:tag name="KSO_WM_UNIT_LAYERLEVEL" val="1"/>
  <p:tag name="KSO_WM_TAG_VERSION" val="3.0"/>
  <p:tag name="KSO_WM_BEAUTIFY_FLAG" val="#wm#"/>
  <p:tag name="KSO_WM_UNIT_PIC_EFFECT" val="1"/>
</p:tagLst>
</file>

<file path=ppt/tags/tag9.xml><?xml version="1.0" encoding="utf-8"?>
<p:tagLst xmlns:p="http://schemas.openxmlformats.org/presentationml/2006/main">
  <p:tag name="KSO_WM_UNIT_PIC_EFFECT" val="1"/>
</p:tagLst>
</file>

<file path=ppt/theme/theme1.xml><?xml version="1.0" encoding="utf-8"?>
<a:theme xmlns:a="http://schemas.openxmlformats.org/drawingml/2006/main" name="1 UPM PPT 2025 light">
  <a:themeElements>
    <a:clrScheme name="UPM Brand Colors Light">
      <a:dk1>
        <a:srgbClr val="202020"/>
      </a:dk1>
      <a:lt1>
        <a:srgbClr val="FFFFFF"/>
      </a:lt1>
      <a:dk2>
        <a:srgbClr val="024402"/>
      </a:dk2>
      <a:lt2>
        <a:srgbClr val="F8F7EE"/>
      </a:lt2>
      <a:accent1>
        <a:srgbClr val="008342"/>
      </a:accent1>
      <a:accent2>
        <a:srgbClr val="8DE2A9"/>
      </a:accent2>
      <a:accent3>
        <a:srgbClr val="BAFD9A"/>
      </a:accent3>
      <a:accent4>
        <a:srgbClr val="E8D4CD"/>
      </a:accent4>
      <a:accent5>
        <a:srgbClr val="B38E81"/>
      </a:accent5>
      <a:accent6>
        <a:srgbClr val="C6D8F8"/>
      </a:accent6>
      <a:hlink>
        <a:srgbClr val="008342"/>
      </a:hlink>
      <a:folHlink>
        <a:srgbClr val="8DE2A9"/>
      </a:folHlink>
    </a:clrScheme>
    <a:fontScheme name="UPM Brand Font">
      <a:majorFont>
        <a:latin typeface="MiSans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UPM PPT 2025 dark">
  <a:themeElements>
    <a:clrScheme name="UPM Brand Colours Dark">
      <a:dk1>
        <a:srgbClr val="008342"/>
      </a:dk1>
      <a:lt1>
        <a:srgbClr val="FFFFFF"/>
      </a:lt1>
      <a:dk2>
        <a:srgbClr val="024402"/>
      </a:dk2>
      <a:lt2>
        <a:srgbClr val="F8F7EE"/>
      </a:lt2>
      <a:accent1>
        <a:srgbClr val="BAFD9A"/>
      </a:accent1>
      <a:accent2>
        <a:srgbClr val="8DE2A9"/>
      </a:accent2>
      <a:accent3>
        <a:srgbClr val="E8D4CD"/>
      </a:accent3>
      <a:accent4>
        <a:srgbClr val="B38E81"/>
      </a:accent4>
      <a:accent5>
        <a:srgbClr val="88A0CF"/>
      </a:accent5>
      <a:accent6>
        <a:srgbClr val="C6D8F8"/>
      </a:accent6>
      <a:hlink>
        <a:srgbClr val="F8F7EE"/>
      </a:hlink>
      <a:folHlink>
        <a:srgbClr val="FFFFFF"/>
      </a:folHlink>
    </a:clrScheme>
    <a:fontScheme name="UPM Brand Font">
      <a:majorFont>
        <a:latin typeface="MiSans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21.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a8e382-030c-4e1f-854a-acfad4fb65f7">
      <Terms xmlns="http://schemas.microsoft.com/office/infopath/2007/PartnerControls"/>
    </lcf76f155ced4ddcb4097134ff3c332f>
    <TaxCatchAll xmlns="35d22367-e3e2-4109-961b-e951ce3a82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7DD61770CFD34CA51455523705DBFA" ma:contentTypeVersion="11" ma:contentTypeDescription="Create a new document." ma:contentTypeScope="" ma:versionID="cc24b26b97dd13c5d4f7b15c9d329450">
  <xsd:schema xmlns:xsd="http://www.w3.org/2001/XMLSchema" xmlns:xs="http://www.w3.org/2001/XMLSchema" xmlns:p="http://schemas.microsoft.com/office/2006/metadata/properties" xmlns:ns2="08a8e382-030c-4e1f-854a-acfad4fb65f7" xmlns:ns3="35d22367-e3e2-4109-961b-e951ce3a82a3" targetNamespace="http://schemas.microsoft.com/office/2006/metadata/properties" ma:root="true" ma:fieldsID="2d5c902dc5c4c3a5713c0ea7f6378ee0" ns2:_="" ns3:_="">
    <xsd:import namespace="08a8e382-030c-4e1f-854a-acfad4fb65f7"/>
    <xsd:import namespace="35d22367-e3e2-4109-961b-e951ce3a82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8e382-030c-4e1f-854a-acfad4fb6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05430b9-e0c3-436a-8213-3ed8eec0615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d22367-e3e2-4109-961b-e951ce3a82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5e084c9-2289-486a-bd81-541bb3ee5d89}" ma:internalName="TaxCatchAll" ma:showField="CatchAllData" ma:web="35d22367-e3e2-4109-961b-e951ce3a82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9.xml><?xml version="1.0" encoding="utf-8"?>
<ds:datastoreItem xmlns:ds="http://schemas.openxmlformats.org/officeDocument/2006/customXml" ds:itemID="{AF07815B-572C-4CBC-AB15-B410962486B9}">
  <ds:schemaRefs/>
</ds:datastoreItem>
</file>

<file path=customXml/itemProps20.xml><?xml version="1.0" encoding="utf-8"?>
<ds:datastoreItem xmlns:ds="http://schemas.openxmlformats.org/officeDocument/2006/customXml" ds:itemID="{358A8095-7824-42FF-A609-4786DE75222F}">
  <ds:schemaRefs/>
</ds:datastoreItem>
</file>

<file path=customXml/itemProps21.xml><?xml version="1.0" encoding="utf-8"?>
<ds:datastoreItem xmlns:ds="http://schemas.openxmlformats.org/officeDocument/2006/customXml" ds:itemID="{E8AADBE2-B232-42F1-A668-1B0AF966CDA6}">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1568</Words>
  <Application>WPS 演示</Application>
  <PresentationFormat>Widescreen</PresentationFormat>
  <Paragraphs>54</Paragraphs>
  <Slides>12</Slides>
  <Notes>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12</vt:i4>
      </vt:variant>
    </vt:vector>
  </HeadingPairs>
  <TitlesOfParts>
    <vt:vector size="29" baseType="lpstr">
      <vt:lpstr>Arial</vt:lpstr>
      <vt:lpstr>宋体</vt:lpstr>
      <vt:lpstr>Wingdings</vt:lpstr>
      <vt:lpstr>Mona Sans Light</vt:lpstr>
      <vt:lpstr>Segoe Print</vt:lpstr>
      <vt:lpstr>Mona Sans</vt:lpstr>
      <vt:lpstr>Windsor Std Light</vt:lpstr>
      <vt:lpstr>MiSans SemiBold</vt:lpstr>
      <vt:lpstr>Segoe UI Semibold</vt:lpstr>
      <vt:lpstr>Aptos</vt:lpstr>
      <vt:lpstr>Segoe UI</vt:lpstr>
      <vt:lpstr>微软雅黑</vt:lpstr>
      <vt:lpstr>Arial Unicode MS</vt:lpstr>
      <vt:lpstr>Calibri</vt:lpstr>
      <vt:lpstr>等线</vt:lpstr>
      <vt:lpstr>1 UPM PPT 2025 light</vt:lpstr>
      <vt:lpstr>2 UPM PPT 2025 dark</vt:lpstr>
      <vt:lpstr>UPM复印纸介绍</vt:lpstr>
      <vt:lpstr>PowerPoint 演示文稿</vt:lpstr>
      <vt:lpstr>PowerPoint 演示文稿</vt:lpstr>
      <vt:lpstr>PowerPoint 演示文稿</vt:lpstr>
      <vt:lpstr> 习近平副主席参观芬欧汇川公司伐木厂   2010年03月27日 20:30:42 　来源：新华网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Youyou Tao, UPM</dc:creator>
  <cp:lastModifiedBy>陈永刚</cp:lastModifiedBy>
  <cp:revision>18</cp:revision>
  <dcterms:created xsi:type="dcterms:W3CDTF">2025-07-21T09:08:00Z</dcterms:created>
  <dcterms:modified xsi:type="dcterms:W3CDTF">2025-09-28T06:29:32Z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0x010100487DD61770CFD34CA51455523705DBFA</vt:lpwstr>
  </property>
  <property fmtid="{D5CDD505-2E9C-101B-9397-08002B2CF9AE}" pid="3" name="MediaServiceImageTags">
    <vt:lpwstr/>
  </property>
  <property fmtid="{D5CDD505-2E9C-101B-9397-08002B2CF9AE}" pid="4" name="ICV">
    <vt:lpwstr>76EFB5A54B1744F4B1A0FACEBB82381B_13</vt:lpwstr>
  </property>
  <property fmtid="{D5CDD505-2E9C-101B-9397-08002B2CF9AE}" pid="5" name="KSOProductBuildVer">
    <vt:lpwstr>2052-12.1.0.22529</vt:lpwstr>
  </property>
</Properties>
</file>