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4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20"/>
  </p:handoutMasterIdLst>
  <p:sldIdLst>
    <p:sldId id="256" r:id="rId3"/>
    <p:sldId id="257" r:id="rId4"/>
    <p:sldId id="258" r:id="rId5"/>
    <p:sldId id="259" r:id="rId6"/>
    <p:sldId id="267" r:id="rId8"/>
    <p:sldId id="261" r:id="rId9"/>
    <p:sldId id="276" r:id="rId10"/>
    <p:sldId id="277" r:id="rId11"/>
    <p:sldId id="278" r:id="rId12"/>
    <p:sldId id="286" r:id="rId13"/>
    <p:sldId id="279" r:id="rId14"/>
    <p:sldId id="280" r:id="rId15"/>
    <p:sldId id="281" r:id="rId16"/>
    <p:sldId id="282" r:id="rId17"/>
    <p:sldId id="283" r:id="rId18"/>
    <p:sldId id="284"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orient="horz" pos="52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äde Rytkönen, UPM" initials="SRU" lastIdx="0" clrIdx="0"/>
  <p:cmAuthor id="2" name="Jue Wang, UPM" initials="JWU"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53" d="100"/>
          <a:sy n="53" d="100"/>
        </p:scale>
        <p:origin x="450" y="114"/>
      </p:cViewPr>
      <p:guideLst>
        <p:guide orient="horz" pos="4320"/>
        <p:guide pos="7680"/>
        <p:guide orient="horz" pos="529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sym typeface="微软雅黑 Light" panose="020B0502040204020203"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sym typeface="微软雅黑 Light" panose="020B0502040204020203" charset="-122"/>
              </a:rPr>
            </a:fld>
            <a:endParaRPr lang="zh-CN" altLang="en-US">
              <a:sym typeface="微软雅黑 Light" panose="020B0502040204020203"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sym typeface="微软雅黑 Light" panose="020B0502040204020203"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sym typeface="微软雅黑 Light" panose="020B0502040204020203" charset="-122"/>
              </a:rPr>
            </a:fld>
            <a:endParaRPr lang="zh-CN" altLang="en-US">
              <a:sym typeface="微软雅黑 Light" panose="020B0502040204020203"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p:txBody>
      </p:sp>
      <p:sp>
        <p:nvSpPr>
          <p:cNvPr id="149" name="Shape 149"/>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9" Type="http://schemas.openxmlformats.org/officeDocument/2006/relationships/hyperlink" Target="http://www.corporateknights.com/global100" TargetMode="External"/><Relationship Id="rId8" Type="http://schemas.openxmlformats.org/officeDocument/2006/relationships/hyperlink" Target="https://www.upm.com/about-us/for-media/releases/2019/09/upm-maintains-its-industry-leader-position-in-the-global-dow-jones-sustainability-index/" TargetMode="External"/><Relationship Id="rId7" Type="http://schemas.openxmlformats.org/officeDocument/2006/relationships/hyperlink" Target="http://www.sustainability-indices.com/" TargetMode="External"/><Relationship Id="rId6" Type="http://schemas.openxmlformats.org/officeDocument/2006/relationships/hyperlink" Target="https://yearbook.robecosam.com/?utm_source=emarsys&amp;utm_medium=email&amp;utm_campaign=ca_yb19" TargetMode="External"/><Relationship Id="rId5" Type="http://schemas.openxmlformats.org/officeDocument/2006/relationships/hyperlink" Target="https://www.robecosam.com/csa/?utm_source=emarsys&amp;utm_medium=email&amp;utm_campaign=ca_yb19" TargetMode="External"/><Relationship Id="rId4" Type="http://schemas.openxmlformats.org/officeDocument/2006/relationships/hyperlink" Target="https://www.upm.com/about-us/for-media/releases/2019/09/united-nations-recognises-upm-as-one-of-the-36-global-compact-lead-participants-demonstrating-world-class-commitment-to-corporate-responsibility/" TargetMode="External"/><Relationship Id="rId3" Type="http://schemas.openxmlformats.org/officeDocument/2006/relationships/hyperlink" Target="https://www.unglobalcompact.org/take-action/leadership/gc-lead" TargetMode="External"/><Relationship Id="rId2" Type="http://schemas.openxmlformats.org/officeDocument/2006/relationships/notesMaster" Target="../notesMasters/notesMaster1.xml"/><Relationship Id="rId14" Type="http://schemas.openxmlformats.org/officeDocument/2006/relationships/hyperlink" Target="https://www.unglobalcompact.org/take-action/action/global-compact-100" TargetMode="External"/><Relationship Id="rId13" Type="http://schemas.openxmlformats.org/officeDocument/2006/relationships/hyperlink" Target="http://www.vigeo-eiris.com/" TargetMode="External"/><Relationship Id="rId12" Type="http://schemas.openxmlformats.org/officeDocument/2006/relationships/hyperlink" Target="https://www.euronext.com/en" TargetMode="External"/><Relationship Id="rId11" Type="http://schemas.openxmlformats.org/officeDocument/2006/relationships/hyperlink" Target="https://www.cdp.net/en/scores" TargetMode="External"/><Relationship Id="rId10" Type="http://schemas.openxmlformats.org/officeDocument/2006/relationships/hyperlink" Target="https://www.upm.com/about-us/for-media/releases/2020/02/cdp-recognises-upm-with-an-exceptional-aaa-leadership-position-for-its-environmental-performance/" TargetMode="Externa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p:txBody>
          <a:bodyPr/>
          <a:lstStyle/>
          <a:p>
            <a:fld id="{232D10C4-8E85-43B7-B490-2B8B3A93403D}" type="datetime4">
              <a:rPr lang="en-US">
                <a:solidFill>
                  <a:prstClr val="black"/>
                </a:solidFill>
              </a:rPr>
            </a:fld>
            <a:endParaRPr lang="en-US">
              <a:solidFill>
                <a:prstClr val="black"/>
              </a:solidFill>
            </a:endParaRPr>
          </a:p>
        </p:txBody>
      </p:sp>
      <p:sp>
        <p:nvSpPr>
          <p:cNvPr id="5" name="Rectangle 6"/>
          <p:cNvSpPr>
            <a:spLocks noGrp="1" noChangeArrowheads="1"/>
          </p:cNvSpPr>
          <p:nvPr>
            <p:ph type="ftr" sz="quarter" idx="4"/>
          </p:nvPr>
        </p:nvSpPr>
        <p:spPr>
          <a:xfrm>
            <a:off x="1" y="9440646"/>
            <a:ext cx="2949099" cy="496967"/>
          </a:xfrm>
          <a:prstGeom prst="rect">
            <a:avLst/>
          </a:prstGeom>
        </p:spPr>
        <p:txBody>
          <a:bodyPr/>
          <a:lstStyle/>
          <a:p>
            <a:r>
              <a:rPr lang="en-US" dirty="0">
                <a:solidFill>
                  <a:prstClr val="black"/>
                </a:solidFill>
              </a:rPr>
              <a:t>Copyright UPM-Kymmene Group</a:t>
            </a:r>
            <a:endParaRPr lang="en-US" dirty="0">
              <a:solidFill>
                <a:prstClr val="black"/>
              </a:solidFill>
            </a:endParaRPr>
          </a:p>
        </p:txBody>
      </p:sp>
      <p:sp>
        <p:nvSpPr>
          <p:cNvPr id="6" name="Rectangle 7"/>
          <p:cNvSpPr>
            <a:spLocks noGrp="1" noChangeArrowheads="1"/>
          </p:cNvSpPr>
          <p:nvPr>
            <p:ph type="sldNum" sz="quarter" idx="5"/>
          </p:nvPr>
        </p:nvSpPr>
        <p:spPr/>
        <p:txBody>
          <a:bodyPr/>
          <a:lstStyle/>
          <a:p>
            <a:fld id="{C31A811D-85F9-412E-AE38-38E8F283876F}" type="slidenum">
              <a:rPr lang="en-US">
                <a:solidFill>
                  <a:prstClr val="black"/>
                </a:solidFill>
              </a:rPr>
            </a:fld>
            <a:endParaRPr lang="en-US">
              <a:solidFill>
                <a:prstClr val="black"/>
              </a:solidFill>
            </a:endParaRPr>
          </a:p>
        </p:txBody>
      </p:sp>
      <p:sp>
        <p:nvSpPr>
          <p:cNvPr id="495618" name="Rectangle 2"/>
          <p:cNvSpPr>
            <a:spLocks noGrp="1" noRot="1" noChangeAspect="1" noChangeArrowheads="1" noTextEdit="1"/>
          </p:cNvSpPr>
          <p:nvPr>
            <p:ph type="sldImg"/>
          </p:nvPr>
        </p:nvSpPr>
        <p:spPr/>
      </p:sp>
      <p:sp>
        <p:nvSpPr>
          <p:cNvPr id="495619" name="Rectangle 3"/>
          <p:cNvSpPr>
            <a:spLocks noGrp="1" noChangeArrowheads="1"/>
          </p:cNvSpPr>
          <p:nvPr>
            <p:ph type="body" idx="1"/>
          </p:nvPr>
        </p:nvSpPr>
        <p:spPr/>
        <p:txBody>
          <a:bodyPr/>
          <a:lstStyle/>
          <a:p>
            <a:r>
              <a:rPr lang="en-GB" dirty="0"/>
              <a:t>1959</a:t>
            </a:r>
            <a:r>
              <a:rPr lang="zh-CN" altLang="en-US" dirty="0"/>
              <a:t>：</a:t>
            </a:r>
            <a:r>
              <a:rPr lang="en-US" altLang="zh-CN" dirty="0"/>
              <a:t>Copier model 914</a:t>
            </a:r>
            <a:r>
              <a:rPr lang="en-US" altLang="zh-CN" dirty="0">
                <a:sym typeface="Wingdings" panose="05000000000000000000" pitchFamily="2" charset="2"/>
              </a:rPr>
              <a:t>1970:Duplex copier1973:Color</a:t>
            </a:r>
            <a:r>
              <a:rPr lang="en-US" altLang="zh-CN" baseline="0" dirty="0">
                <a:sym typeface="Wingdings" panose="05000000000000000000" pitchFamily="2" charset="2"/>
              </a:rPr>
              <a:t> Copier model65001990:multifunction model3010;</a:t>
            </a: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1" kern="1200" dirty="0">
                <a:solidFill>
                  <a:schemeClr val="tx1"/>
                </a:solidFill>
                <a:effectLst/>
                <a:latin typeface="+mn-lt"/>
                <a:ea typeface="+mn-ea"/>
                <a:cs typeface="+mn-cs"/>
              </a:rPr>
              <a:t>认证确保产品安全</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ISO 9001</a:t>
            </a:r>
            <a:r>
              <a:rPr lang="zh-CN" altLang="zh-CN" sz="1200" kern="1200" dirty="0">
                <a:solidFill>
                  <a:schemeClr val="tx1"/>
                </a:solidFill>
                <a:effectLst/>
                <a:latin typeface="+mn-lt"/>
                <a:ea typeface="+mn-ea"/>
                <a:cs typeface="+mn-cs"/>
              </a:rPr>
              <a:t>质量管理体系和</a:t>
            </a:r>
            <a:r>
              <a:rPr lang="en-US" altLang="zh-CN" sz="1200" kern="1200" dirty="0">
                <a:solidFill>
                  <a:schemeClr val="tx1"/>
                </a:solidFill>
                <a:effectLst/>
                <a:latin typeface="+mn-lt"/>
                <a:ea typeface="+mn-ea"/>
                <a:cs typeface="+mn-cs"/>
              </a:rPr>
              <a:t>ISO 22000</a:t>
            </a:r>
            <a:r>
              <a:rPr lang="zh-CN" altLang="zh-CN" sz="1200" kern="1200" dirty="0">
                <a:solidFill>
                  <a:schemeClr val="tx1"/>
                </a:solidFill>
                <a:effectLst/>
                <a:latin typeface="+mn-lt"/>
                <a:ea typeface="+mn-ea"/>
                <a:cs typeface="+mn-cs"/>
              </a:rPr>
              <a:t>食品安全管理体系提供了不断提高绩效的框架。</a:t>
            </a:r>
            <a:r>
              <a:rPr lang="en-US" altLang="zh-CN" sz="1200" kern="1200" dirty="0">
                <a:solidFill>
                  <a:schemeClr val="tx1"/>
                </a:solidFill>
                <a:effectLst/>
                <a:latin typeface="+mn-lt"/>
                <a:ea typeface="+mn-ea"/>
                <a:cs typeface="+mn-cs"/>
              </a:rPr>
              <a:t>UPM</a:t>
            </a:r>
            <a:r>
              <a:rPr lang="zh-CN" altLang="zh-CN" sz="1200" kern="1200" dirty="0">
                <a:solidFill>
                  <a:schemeClr val="tx1"/>
                </a:solidFill>
                <a:effectLst/>
                <a:latin typeface="+mn-lt"/>
                <a:ea typeface="+mn-ea"/>
                <a:cs typeface="+mn-cs"/>
              </a:rPr>
              <a:t>特种纸纸业的所有工厂均已通过</a:t>
            </a:r>
            <a:r>
              <a:rPr lang="en-US" altLang="zh-CN" sz="1200" kern="1200" dirty="0">
                <a:solidFill>
                  <a:schemeClr val="tx1"/>
                </a:solidFill>
                <a:effectLst/>
                <a:latin typeface="+mn-lt"/>
                <a:ea typeface="+mn-ea"/>
                <a:cs typeface="+mn-cs"/>
              </a:rPr>
              <a:t>ISO 9001</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ISO 22000</a:t>
            </a:r>
            <a:r>
              <a:rPr lang="zh-CN" altLang="zh-CN" sz="1200" kern="1200" dirty="0">
                <a:solidFill>
                  <a:schemeClr val="tx1"/>
                </a:solidFill>
                <a:effectLst/>
                <a:latin typeface="+mn-lt"/>
                <a:ea typeface="+mn-ea"/>
                <a:cs typeface="+mn-cs"/>
              </a:rPr>
              <a:t>认证。因此，我们可以提供设计和生产满足食品包装要求的几种产品。具有食品接触认证的纸张可直接与干性和非脂肪性食品接触。</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b="1" kern="1200" dirty="0">
                <a:solidFill>
                  <a:schemeClr val="tx1"/>
                </a:solidFill>
                <a:effectLst/>
                <a:latin typeface="+mn-lt"/>
                <a:ea typeface="+mn-ea"/>
                <a:cs typeface="+mn-cs"/>
              </a:rPr>
              <a:t>危害分析关键控制点（</a:t>
            </a:r>
            <a:r>
              <a:rPr lang="en-US" altLang="zh-CN" sz="1200" b="1" kern="1200" dirty="0">
                <a:solidFill>
                  <a:schemeClr val="tx1"/>
                </a:solidFill>
                <a:effectLst/>
                <a:latin typeface="+mn-lt"/>
                <a:ea typeface="+mn-ea"/>
                <a:cs typeface="+mn-cs"/>
              </a:rPr>
              <a:t>HACCP</a:t>
            </a:r>
            <a:r>
              <a:rPr lang="zh-CN" altLang="zh-CN" sz="1200" b="1"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是识别和管理食品安全相关风险的国际公认方法，这对积极的食品安全计划至关重要，它可以为您的客户，公众和监管机构确保食品安全计划已得到实施。管理得很好。</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b="1" kern="1200" dirty="0">
                <a:solidFill>
                  <a:schemeClr val="tx1"/>
                </a:solidFill>
                <a:effectLst/>
                <a:latin typeface="+mn-lt"/>
                <a:ea typeface="+mn-ea"/>
                <a:cs typeface="+mn-cs"/>
              </a:rPr>
              <a:t>遵守法律法规</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我们遵守当地的相关法律法规，例如有关化学品注册，评估和授权（</a:t>
            </a:r>
            <a:r>
              <a:rPr lang="en-US" altLang="zh-CN" sz="1200" kern="1200" dirty="0">
                <a:solidFill>
                  <a:schemeClr val="tx1"/>
                </a:solidFill>
                <a:effectLst/>
                <a:latin typeface="+mn-lt"/>
                <a:ea typeface="+mn-ea"/>
                <a:cs typeface="+mn-cs"/>
              </a:rPr>
              <a:t>REACH</a:t>
            </a:r>
            <a:r>
              <a:rPr lang="zh-CN" altLang="zh-CN" sz="1200" kern="1200" dirty="0">
                <a:solidFill>
                  <a:schemeClr val="tx1"/>
                </a:solidFill>
                <a:effectLst/>
                <a:latin typeface="+mn-lt"/>
                <a:ea typeface="+mn-ea"/>
                <a:cs typeface="+mn-cs"/>
              </a:rPr>
              <a:t>）的欧洲议会与欧洲理事会法规（</a:t>
            </a:r>
            <a:r>
              <a:rPr lang="en-US" altLang="zh-CN" sz="1200" kern="1200" dirty="0">
                <a:solidFill>
                  <a:schemeClr val="tx1"/>
                </a:solidFill>
                <a:effectLst/>
                <a:latin typeface="+mn-lt"/>
                <a:ea typeface="+mn-ea"/>
                <a:cs typeface="+mn-cs"/>
              </a:rPr>
              <a:t>EC</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No 1907/2006</a:t>
            </a:r>
            <a:r>
              <a:rPr lang="zh-CN" altLang="zh-CN" sz="1200" kern="1200" dirty="0">
                <a:solidFill>
                  <a:schemeClr val="tx1"/>
                </a:solidFill>
                <a:effectLst/>
                <a:latin typeface="+mn-lt"/>
                <a:ea typeface="+mn-ea"/>
                <a:cs typeface="+mn-cs"/>
              </a:rPr>
              <a:t>。在欧洲，我们满足所有</a:t>
            </a:r>
            <a:r>
              <a:rPr lang="en-US" altLang="zh-CN" sz="1200" kern="1200" dirty="0">
                <a:solidFill>
                  <a:schemeClr val="tx1"/>
                </a:solidFill>
                <a:effectLst/>
                <a:latin typeface="+mn-lt"/>
                <a:ea typeface="+mn-ea"/>
                <a:cs typeface="+mn-cs"/>
              </a:rPr>
              <a:t>REACH</a:t>
            </a:r>
            <a:r>
              <a:rPr lang="zh-CN" altLang="zh-CN" sz="1200" kern="1200" dirty="0">
                <a:solidFill>
                  <a:schemeClr val="tx1"/>
                </a:solidFill>
                <a:effectLst/>
                <a:latin typeface="+mn-lt"/>
                <a:ea typeface="+mn-ea"/>
                <a:cs typeface="+mn-cs"/>
              </a:rPr>
              <a:t>要求，并欢迎</a:t>
            </a:r>
            <a:r>
              <a:rPr lang="en-US" altLang="zh-CN" sz="1200" kern="1200" dirty="0">
                <a:solidFill>
                  <a:schemeClr val="tx1"/>
                </a:solidFill>
                <a:effectLst/>
                <a:latin typeface="+mn-lt"/>
                <a:ea typeface="+mn-ea"/>
                <a:cs typeface="+mn-cs"/>
              </a:rPr>
              <a:t>REACH</a:t>
            </a:r>
            <a:r>
              <a:rPr lang="zh-CN" altLang="zh-CN" sz="1200" kern="1200" dirty="0">
                <a:solidFill>
                  <a:schemeClr val="tx1"/>
                </a:solidFill>
                <a:effectLst/>
                <a:latin typeface="+mn-lt"/>
                <a:ea typeface="+mn-ea"/>
                <a:cs typeface="+mn-cs"/>
              </a:rPr>
              <a:t>作为简化欧盟化学法规的积极步骤。作为主要的化学品最终用户，我们确保所有化学品供应商都完全遵守</a:t>
            </a:r>
            <a:r>
              <a:rPr lang="en-US" altLang="zh-CN" sz="1200" kern="1200" dirty="0">
                <a:solidFill>
                  <a:schemeClr val="tx1"/>
                </a:solidFill>
                <a:effectLst/>
                <a:latin typeface="+mn-lt"/>
                <a:ea typeface="+mn-ea"/>
                <a:cs typeface="+mn-cs"/>
              </a:rPr>
              <a:t>REACH</a:t>
            </a:r>
            <a:r>
              <a:rPr lang="zh-CN" altLang="zh-CN" sz="1200" kern="1200" dirty="0">
                <a:solidFill>
                  <a:schemeClr val="tx1"/>
                </a:solidFill>
                <a:effectLst/>
                <a:latin typeface="+mn-lt"/>
                <a:ea typeface="+mn-ea"/>
                <a:cs typeface="+mn-cs"/>
              </a:rPr>
              <a:t>要求以及分类，标签和包装法规。</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b="1" kern="1200" dirty="0">
                <a:solidFill>
                  <a:schemeClr val="tx1"/>
                </a:solidFill>
                <a:effectLst/>
                <a:latin typeface="+mn-lt"/>
                <a:ea typeface="+mn-ea"/>
                <a:cs typeface="+mn-cs"/>
              </a:rPr>
              <a:t>制浆造纸价值链信息系统</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P-VIS</a:t>
            </a:r>
            <a:r>
              <a:rPr lang="zh-CN"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造纸制造商和化学供应商共同构建了一个基于互联网的纸浆和纸浆价值链信息系统（</a:t>
            </a:r>
            <a:r>
              <a:rPr lang="en-US" altLang="zh-CN" sz="1200" kern="1200" dirty="0">
                <a:solidFill>
                  <a:schemeClr val="tx1"/>
                </a:solidFill>
                <a:effectLst/>
                <a:latin typeface="+mn-lt"/>
                <a:ea typeface="+mn-ea"/>
                <a:cs typeface="+mn-cs"/>
              </a:rPr>
              <a:t>P</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P-VIS</a:t>
            </a:r>
            <a:r>
              <a:rPr lang="zh-CN" altLang="zh-CN" sz="1200" kern="1200" dirty="0">
                <a:solidFill>
                  <a:schemeClr val="tx1"/>
                </a:solidFill>
                <a:effectLst/>
                <a:latin typeface="+mn-lt"/>
                <a:ea typeface="+mn-ea"/>
                <a:cs typeface="+mn-cs"/>
              </a:rPr>
              <a:t>）平台，该系统促进了价值链中化学信息的交换，并进一步提高了纸浆产品的安全性。</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基于这些声明和个人验证，我们确保我们的纸张生产符合最严格的国际法规，并确保我们的产品安全使用。</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b="1" kern="1200" dirty="0">
                <a:solidFill>
                  <a:schemeClr val="tx1"/>
                </a:solidFill>
                <a:effectLst/>
                <a:latin typeface="+mn-lt"/>
                <a:ea typeface="+mn-ea"/>
                <a:cs typeface="+mn-cs"/>
              </a:rPr>
              <a:t>纸制品的产品安全规范</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我们为纸业客户提供了一个独特的工具，称为“</a:t>
            </a:r>
            <a:r>
              <a:rPr lang="en-US" altLang="zh-CN" sz="1200" kern="1200" dirty="0">
                <a:solidFill>
                  <a:schemeClr val="tx1"/>
                </a:solidFill>
                <a:effectLst/>
                <a:latin typeface="+mn-lt"/>
                <a:ea typeface="+mn-ea"/>
                <a:cs typeface="+mn-cs"/>
              </a:rPr>
              <a:t> UPM</a:t>
            </a:r>
            <a:r>
              <a:rPr lang="zh-CN" altLang="zh-CN" sz="1200" kern="1200" dirty="0">
                <a:solidFill>
                  <a:schemeClr val="tx1"/>
                </a:solidFill>
                <a:effectLst/>
                <a:latin typeface="+mn-lt"/>
                <a:ea typeface="+mn-ea"/>
                <a:cs typeface="+mn-cs"/>
              </a:rPr>
              <a:t>产品安全配置文件”，该工具可将所有相关产品安全信息的简要摘要一步一步地访问到一个简明的形式。</a:t>
            </a:r>
            <a:r>
              <a:rPr lang="en-US" altLang="zh-CN" sz="1200" kern="1200" dirty="0">
                <a:solidFill>
                  <a:schemeClr val="tx1"/>
                </a:solidFill>
                <a:effectLst/>
                <a:latin typeface="+mn-lt"/>
                <a:ea typeface="+mn-ea"/>
                <a:cs typeface="+mn-cs"/>
              </a:rPr>
              <a:t>UPM</a:t>
            </a:r>
            <a:r>
              <a:rPr lang="zh-CN" altLang="zh-CN" sz="1200" kern="1200" dirty="0">
                <a:solidFill>
                  <a:schemeClr val="tx1"/>
                </a:solidFill>
                <a:effectLst/>
                <a:latin typeface="+mn-lt"/>
                <a:ea typeface="+mn-ea"/>
                <a:cs typeface="+mn-cs"/>
              </a:rPr>
              <a:t>产品安全配置文件提供了有关我们纸产品安全性的详细信息，我们的管理系统以及与产品安全问题相关的证书。产品安全配置文件可用于每个纸机生产线。可以根据</a:t>
            </a:r>
            <a:r>
              <a:rPr lang="en-US" altLang="zh-CN" sz="1200" kern="1200" dirty="0">
                <a:solidFill>
                  <a:schemeClr val="tx1"/>
                </a:solidFill>
                <a:effectLst/>
                <a:latin typeface="+mn-lt"/>
                <a:ea typeface="+mn-ea"/>
                <a:cs typeface="+mn-cs"/>
              </a:rPr>
              <a:t>UPM</a:t>
            </a:r>
            <a:r>
              <a:rPr lang="zh-CN" altLang="zh-CN" sz="1200" kern="1200" dirty="0">
                <a:solidFill>
                  <a:schemeClr val="tx1"/>
                </a:solidFill>
                <a:effectLst/>
                <a:latin typeface="+mn-lt"/>
                <a:ea typeface="+mn-ea"/>
                <a:cs typeface="+mn-cs"/>
              </a:rPr>
              <a:t>的客户服务团队的要求以及通过</a:t>
            </a:r>
            <a:r>
              <a:rPr lang="en-US" altLang="zh-CN" sz="1200" kern="1200" dirty="0">
                <a:solidFill>
                  <a:schemeClr val="tx1"/>
                </a:solidFill>
                <a:effectLst/>
                <a:latin typeface="+mn-lt"/>
                <a:ea typeface="+mn-ea"/>
                <a:cs typeface="+mn-cs"/>
              </a:rPr>
              <a:t>UPM</a:t>
            </a:r>
            <a:r>
              <a:rPr lang="zh-CN" altLang="zh-CN" sz="1200" kern="1200" dirty="0">
                <a:solidFill>
                  <a:schemeClr val="tx1"/>
                </a:solidFill>
                <a:effectLst/>
                <a:latin typeface="+mn-lt"/>
                <a:ea typeface="+mn-ea"/>
                <a:cs typeface="+mn-cs"/>
              </a:rPr>
              <a:t>的证书查找器来使用这些配置文件。</a:t>
            </a:r>
            <a:endParaRPr lang="zh-CN" altLang="zh-CN" sz="1200" kern="1200" dirty="0">
              <a:solidFill>
                <a:schemeClr val="tx1"/>
              </a:solidFill>
              <a:effectLst/>
              <a:latin typeface="+mn-lt"/>
              <a:ea typeface="+mn-ea"/>
              <a:cs typeface="+mn-cs"/>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ESG (</a:t>
            </a:r>
            <a:r>
              <a:rPr lang="en-US" altLang="zh-CN" sz="1200" b="0" i="0" kern="1200" dirty="0">
                <a:solidFill>
                  <a:schemeClr val="tx1"/>
                </a:solidFill>
                <a:effectLst/>
                <a:latin typeface="+mn-lt"/>
                <a:ea typeface="+mn-ea"/>
                <a:cs typeface="+mn-cs"/>
              </a:rPr>
              <a:t>Environmental, Social and Governance) </a:t>
            </a:r>
            <a:r>
              <a:rPr lang="en-US" altLang="zh-CN" dirty="0"/>
              <a:t> indexes help investors more effectively benchmark ESG investment performance and manage, measure and report on ESG mandates, empower investors to make climate-friendly investments</a:t>
            </a:r>
            <a:endParaRPr lang="zh-CN" altLang="en-US" dirty="0"/>
          </a:p>
          <a:p>
            <a:endParaRPr lang="en-GB" altLang="zh-CN" noProof="0" dirty="0"/>
          </a:p>
          <a:p>
            <a:endParaRPr lang="en-GB" altLang="zh-CN" noProof="0" dirty="0"/>
          </a:p>
          <a:p>
            <a:endParaRPr lang="en-GB" altLang="zh-CN" noProof="0" dirty="0"/>
          </a:p>
          <a:p>
            <a:r>
              <a:rPr lang="en-GB" altLang="zh-CN" noProof="0" dirty="0"/>
              <a:t>This slide shows external recognitions received by UPM. On the </a:t>
            </a:r>
            <a:r>
              <a:rPr lang="en-GB" altLang="zh-CN" noProof="0" dirty="0" err="1"/>
              <a:t>lefthand</a:t>
            </a:r>
            <a:r>
              <a:rPr lang="en-GB" altLang="zh-CN" noProof="0" dirty="0"/>
              <a:t> side are UPM’s Group level recognitions and on the right </a:t>
            </a:r>
            <a:r>
              <a:rPr lang="en-GB" altLang="zh-CN" noProof="0" dirty="0" err="1"/>
              <a:t>handside</a:t>
            </a:r>
            <a:r>
              <a:rPr lang="en-GB" altLang="zh-CN" noProof="0" dirty="0"/>
              <a:t> we have recognitions of our 3 mills (TER, JAM, NOR and CSU) as well as the eco-labels available for our papers. </a:t>
            </a:r>
            <a:endParaRPr lang="en-GB" altLang="zh-CN" noProof="0" dirty="0"/>
          </a:p>
          <a:p>
            <a:endParaRPr lang="en-GB" altLang="zh-CN" noProof="0" dirty="0"/>
          </a:p>
          <a:p>
            <a:r>
              <a:rPr lang="en-GB" altLang="zh-CN" noProof="0" dirty="0"/>
              <a:t>More information about these recognitions are provided at: https://www.upm.com/responsibility/fundamentals/recognitions/ </a:t>
            </a:r>
            <a:endParaRPr lang="en-GB" altLang="zh-CN" noProof="0" dirty="0"/>
          </a:p>
          <a:p>
            <a:endParaRPr lang="en-GB" altLang="zh-CN" noProof="0" dirty="0"/>
          </a:p>
          <a:p>
            <a:r>
              <a:rPr lang="en-US" altLang="zh-CN" sz="1200" b="1" i="0" kern="1200" dirty="0">
                <a:solidFill>
                  <a:schemeClr val="tx1"/>
                </a:solidFill>
                <a:effectLst/>
                <a:latin typeface="+mn-lt"/>
                <a:ea typeface="+mn-ea"/>
                <a:cs typeface="+mn-cs"/>
              </a:rPr>
              <a:t>UN Global Compact LEAD</a:t>
            </a:r>
            <a:endParaRPr lang="en-US" altLang="zh-CN" sz="1200" b="1"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In September 2019 we were again </a:t>
            </a:r>
            <a:r>
              <a:rPr lang="en-US" altLang="zh-CN" sz="1200" b="0" i="0" kern="1200" dirty="0" err="1">
                <a:solidFill>
                  <a:schemeClr val="tx1"/>
                </a:solidFill>
                <a:effectLst/>
                <a:latin typeface="+mn-lt"/>
                <a:ea typeface="+mn-ea"/>
                <a:cs typeface="+mn-cs"/>
              </a:rPr>
              <a:t>recognised</a:t>
            </a:r>
            <a:r>
              <a:rPr lang="en-US" altLang="zh-CN" sz="1200" b="0" i="0" kern="1200" dirty="0">
                <a:solidFill>
                  <a:schemeClr val="tx1"/>
                </a:solidFill>
                <a:effectLst/>
                <a:latin typeface="+mn-lt"/>
                <a:ea typeface="+mn-ea"/>
                <a:cs typeface="+mn-cs"/>
              </a:rPr>
              <a:t> as a Global Compact LEAD participant for our strong engagement to the United Nations Global Compact, the world’s largest corporate sustainability initiative. UPM is among the 36 global companies to receive this recognition alongside other leading corporations, such as Danone, Nestle S.A., Novozymes ja Unilever.</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We have had the LEAD participant status since 2016 and are still the only forest industry company and the only Finnish company in this distinguished network.</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To be eligible for a LEAD participant, companies must join at least two Global Compact Action Platforms. We have participated to two Action Platforms: ‘Reporting on the SDGs’ and ‘Decent work in global supply chains’. Companies also need to demonstrate engagement with the initiative and commitment to defining and fostering leadership practices in line with the Global Compact Ten Principles and the Sustainable Development Goals. In addition, the companies are to report on their progress on implementing the Ten Principles on annual basis.</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For more information, please check</a:t>
            </a:r>
            <a:endParaRPr lang="en-US" altLang="zh-CN" sz="1200" b="0" i="0"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hlinkClick r:id="rId3"/>
              </a:rPr>
              <a:t>UN Global Compact LEAD website</a:t>
            </a:r>
            <a:endParaRPr lang="en-US" altLang="zh-CN" sz="1200" b="0" i="0"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hlinkClick r:id="rId4"/>
              </a:rPr>
              <a:t>UPM press release 23 September 2019</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en-US" altLang="zh-CN" sz="1200" b="1" i="0" kern="1200" dirty="0">
                <a:solidFill>
                  <a:schemeClr val="tx1"/>
                </a:solidFill>
                <a:effectLst/>
                <a:latin typeface="+mn-lt"/>
                <a:ea typeface="+mn-ea"/>
                <a:cs typeface="+mn-cs"/>
              </a:rPr>
              <a:t>Gold Class distinctions in </a:t>
            </a:r>
            <a:r>
              <a:rPr lang="en-US" altLang="zh-CN" sz="1200" b="1" i="0" kern="1200" dirty="0" err="1">
                <a:solidFill>
                  <a:schemeClr val="tx1"/>
                </a:solidFill>
                <a:effectLst/>
                <a:latin typeface="+mn-lt"/>
                <a:ea typeface="+mn-ea"/>
                <a:cs typeface="+mn-cs"/>
              </a:rPr>
              <a:t>RobecoSAM's</a:t>
            </a:r>
            <a:r>
              <a:rPr lang="en-US" altLang="zh-CN" sz="1200" b="1" i="0" kern="1200" dirty="0">
                <a:solidFill>
                  <a:schemeClr val="tx1"/>
                </a:solidFill>
                <a:effectLst/>
                <a:latin typeface="+mn-lt"/>
                <a:ea typeface="+mn-ea"/>
                <a:cs typeface="+mn-cs"/>
              </a:rPr>
              <a:t> Sustainability Yearbook 2019</a:t>
            </a:r>
            <a:endParaRPr lang="en-US" altLang="zh-CN" sz="1200" b="1"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In February 2019 we were listed in the </a:t>
            </a:r>
            <a:r>
              <a:rPr lang="en-US" altLang="zh-CN" sz="1200" b="0" i="0" kern="1200" dirty="0" err="1">
                <a:solidFill>
                  <a:schemeClr val="tx1"/>
                </a:solidFill>
                <a:effectLst/>
                <a:latin typeface="+mn-lt"/>
                <a:ea typeface="+mn-ea"/>
                <a:cs typeface="+mn-cs"/>
              </a:rPr>
              <a:t>RobecoSAM</a:t>
            </a:r>
            <a:r>
              <a:rPr lang="en-US" altLang="zh-CN" sz="1200" b="0" i="0" kern="1200" dirty="0">
                <a:solidFill>
                  <a:schemeClr val="tx1"/>
                </a:solidFill>
                <a:effectLst/>
                <a:latin typeface="+mn-lt"/>
                <a:ea typeface="+mn-ea"/>
                <a:cs typeface="+mn-cs"/>
              </a:rPr>
              <a:t> Sustainability Yearbook 2019, achieving the Gold Class distinction. We were one of the top-scoring companies in our industry and receive this recognition for our excellent sustainability performance.  The evaluation is made by using </a:t>
            </a:r>
            <a:r>
              <a:rPr lang="en-US" altLang="zh-CN" sz="1200" b="0" i="0" u="none" strike="noStrike" kern="1200" dirty="0" err="1">
                <a:solidFill>
                  <a:schemeClr val="tx1"/>
                </a:solidFill>
                <a:effectLst/>
                <a:latin typeface="+mn-lt"/>
                <a:ea typeface="+mn-ea"/>
                <a:cs typeface="+mn-cs"/>
                <a:hlinkClick r:id="rId5"/>
              </a:rPr>
              <a:t>RobecoSAM’s</a:t>
            </a:r>
            <a:r>
              <a:rPr lang="en-US" altLang="zh-CN" sz="1200" b="0" i="0" u="none" strike="noStrike" kern="1200" dirty="0">
                <a:solidFill>
                  <a:schemeClr val="tx1"/>
                </a:solidFill>
                <a:effectLst/>
                <a:latin typeface="+mn-lt"/>
                <a:ea typeface="+mn-ea"/>
                <a:cs typeface="+mn-cs"/>
                <a:hlinkClick r:id="rId5"/>
              </a:rPr>
              <a:t> annual Corporate Sustainability Assessment (CSA).</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Read more: </a:t>
            </a:r>
            <a:r>
              <a:rPr lang="en-US" altLang="zh-CN" sz="1200" b="0" i="0" u="none" strike="noStrike" kern="1200" dirty="0" err="1">
                <a:solidFill>
                  <a:schemeClr val="tx1"/>
                </a:solidFill>
                <a:effectLst/>
                <a:latin typeface="+mn-lt"/>
                <a:ea typeface="+mn-ea"/>
                <a:cs typeface="+mn-cs"/>
                <a:hlinkClick r:id="rId6"/>
              </a:rPr>
              <a:t>RobecoSAM</a:t>
            </a:r>
            <a:r>
              <a:rPr lang="en-US" altLang="zh-CN" sz="1200" b="0" i="0" u="none" strike="noStrike" kern="1200" dirty="0">
                <a:solidFill>
                  <a:schemeClr val="tx1"/>
                </a:solidFill>
                <a:effectLst/>
                <a:latin typeface="+mn-lt"/>
                <a:ea typeface="+mn-ea"/>
                <a:cs typeface="+mn-cs"/>
                <a:hlinkClick r:id="rId6"/>
              </a:rPr>
              <a:t> Sustainability Yearbook 2019 </a:t>
            </a:r>
            <a:endParaRPr lang="en-US" altLang="zh-CN" sz="1200" b="0" i="0" u="none" strike="noStrike"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1" i="0" kern="1200" dirty="0">
                <a:solidFill>
                  <a:schemeClr val="tx1"/>
                </a:solidFill>
                <a:effectLst/>
                <a:latin typeface="+mn-lt"/>
                <a:ea typeface="+mn-ea"/>
                <a:cs typeface="+mn-cs"/>
              </a:rPr>
              <a:t>Dow Jones Sustainability Index</a:t>
            </a:r>
            <a:endParaRPr lang="en-US" altLang="zh-CN" sz="1200" b="1"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hlinkClick r:id="rId7" tooltip="Dow Jones Sustainability Indices"/>
              </a:rPr>
              <a:t>Dow Jones Sustainability Index (DJSI)</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lists sustainability leaders from each industry, both on a global and regional level.</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annual review of the DJSI is based on a thorough analysis of corporate economic, environmental and social performance, assessing issues such as climate change mitigation, supply chain standards, </a:t>
            </a:r>
            <a:r>
              <a:rPr lang="en-US" altLang="zh-CN" sz="1200" b="0" i="0" kern="1200" dirty="0" err="1">
                <a:solidFill>
                  <a:schemeClr val="tx1"/>
                </a:solidFill>
                <a:effectLst/>
                <a:latin typeface="+mn-lt"/>
                <a:ea typeface="+mn-ea"/>
                <a:cs typeface="+mn-cs"/>
              </a:rPr>
              <a:t>labour</a:t>
            </a:r>
            <a:r>
              <a:rPr lang="en-US" altLang="zh-CN" sz="1200" b="0" i="0" kern="1200" dirty="0">
                <a:solidFill>
                  <a:schemeClr val="tx1"/>
                </a:solidFill>
                <a:effectLst/>
                <a:latin typeface="+mn-lt"/>
                <a:ea typeface="+mn-ea"/>
                <a:cs typeface="+mn-cs"/>
              </a:rPr>
              <a:t> practices, corporate governance and risk management.</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On the 16 September 2019, UPM was listed as the forest and paper industry leader in the Dow Jones European and World Sustainability Indices for 2019-2020.</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Read more on </a:t>
            </a:r>
            <a:r>
              <a:rPr lang="en-US" altLang="zh-CN" sz="1200" b="0" i="0" u="none" strike="noStrike" kern="1200" dirty="0">
                <a:solidFill>
                  <a:schemeClr val="tx1"/>
                </a:solidFill>
                <a:effectLst/>
                <a:latin typeface="+mn-lt"/>
                <a:ea typeface="+mn-ea"/>
                <a:cs typeface="+mn-cs"/>
                <a:hlinkClick r:id="rId8"/>
              </a:rPr>
              <a:t>our press release on 16 September 2019</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1" i="0" kern="1200" dirty="0">
                <a:solidFill>
                  <a:schemeClr val="tx1"/>
                </a:solidFill>
                <a:effectLst/>
                <a:latin typeface="+mn-lt"/>
                <a:ea typeface="+mn-ea"/>
                <a:cs typeface="+mn-cs"/>
              </a:rPr>
              <a:t>Corporate Knights - 100 most sustainable corporations </a:t>
            </a:r>
            <a:endParaRPr lang="en-US" altLang="zh-CN" sz="1200" b="1"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In January 2020 we were ranked on the 24th place in the list of 100 most sustainable corporations by the Corporate Knights, the Canadian-based media and research company. We are the only company listed in the Paper and Forest Products category.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Corporate Knights </a:t>
            </a:r>
            <a:r>
              <a:rPr lang="en-US" altLang="zh-CN" sz="1200" b="0" i="0" kern="1200" dirty="0" err="1">
                <a:solidFill>
                  <a:schemeClr val="tx1"/>
                </a:solidFill>
                <a:effectLst/>
                <a:latin typeface="+mn-lt"/>
                <a:ea typeface="+mn-ea"/>
                <a:cs typeface="+mn-cs"/>
              </a:rPr>
              <a:t>analysed</a:t>
            </a:r>
            <a:r>
              <a:rPr lang="en-US" altLang="zh-CN" sz="1200" b="0" i="0" kern="1200" dirty="0">
                <a:solidFill>
                  <a:schemeClr val="tx1"/>
                </a:solidFill>
                <a:effectLst/>
                <a:latin typeface="+mn-lt"/>
                <a:ea typeface="+mn-ea"/>
                <a:cs typeface="+mn-cs"/>
              </a:rPr>
              <a:t> 7,395 companies with revenues more than USD 1 billion. The Global 100 Index use determined quantitative sustainability indicators, including carbon productivity (revenue-to-tonne-CO2 ratio), the percentage of taxes paid and board gender diversity, for example. 50 per cent of each company’s score[PVU1]  measures the percentage of revenues earned from products and services that have environmental or well-defined social benefits.</a:t>
            </a:r>
            <a:br>
              <a:rPr lang="en-US" altLang="zh-CN" sz="1200" b="0" i="0" kern="1200" dirty="0">
                <a:solidFill>
                  <a:schemeClr val="tx1"/>
                </a:solidFill>
                <a:effectLst/>
                <a:latin typeface="+mn-lt"/>
                <a:ea typeface="+mn-ea"/>
                <a:cs typeface="+mn-cs"/>
              </a:rPr>
            </a:b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More information about </a:t>
            </a:r>
            <a:r>
              <a:rPr lang="en-US" altLang="zh-CN" sz="1200" b="0" i="0" u="none" strike="noStrike" kern="1200" dirty="0">
                <a:solidFill>
                  <a:schemeClr val="tx1"/>
                </a:solidFill>
                <a:effectLst/>
                <a:latin typeface="+mn-lt"/>
                <a:ea typeface="+mn-ea"/>
                <a:cs typeface="+mn-cs"/>
                <a:hlinkClick r:id="rId9"/>
              </a:rPr>
              <a:t>Corporate Knights and the 100 ranking</a:t>
            </a:r>
            <a:endParaRPr lang="en-US" altLang="zh-CN" sz="1200" b="0" i="0" u="none" strike="noStrike"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1" i="0" kern="1200" dirty="0">
                <a:solidFill>
                  <a:schemeClr val="tx1"/>
                </a:solidFill>
                <a:effectLst/>
                <a:latin typeface="+mn-lt"/>
                <a:ea typeface="+mn-ea"/>
                <a:cs typeface="+mn-cs"/>
              </a:rPr>
              <a:t>AAA on CDP's listing for Climate, Forests and Water</a:t>
            </a:r>
            <a:endParaRPr lang="en-US" altLang="zh-CN" sz="1200" b="1"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In February 2020 CDP </a:t>
            </a:r>
            <a:r>
              <a:rPr lang="en-US" altLang="zh-CN" sz="1200" b="0" i="0" kern="1200" dirty="0" err="1">
                <a:solidFill>
                  <a:schemeClr val="tx1"/>
                </a:solidFill>
                <a:effectLst/>
                <a:latin typeface="+mn-lt"/>
                <a:ea typeface="+mn-ea"/>
                <a:cs typeface="+mn-cs"/>
              </a:rPr>
              <a:t>recognised</a:t>
            </a:r>
            <a:r>
              <a:rPr lang="en-US" altLang="zh-CN" sz="1200" b="0" i="0" kern="1200" dirty="0">
                <a:solidFill>
                  <a:schemeClr val="tx1"/>
                </a:solidFill>
                <a:effectLst/>
                <a:latin typeface="+mn-lt"/>
                <a:ea typeface="+mn-ea"/>
                <a:cs typeface="+mn-cs"/>
              </a:rPr>
              <a:t> us as one of the only six </a:t>
            </a:r>
            <a:r>
              <a:rPr lang="en-US" altLang="zh-CN" sz="1200" b="1" i="0" kern="1200" dirty="0">
                <a:solidFill>
                  <a:schemeClr val="tx1"/>
                </a:solidFill>
                <a:effectLst/>
                <a:latin typeface="+mn-lt"/>
                <a:ea typeface="+mn-ea"/>
                <a:cs typeface="+mn-cs"/>
              </a:rPr>
              <a:t>Triple A List</a:t>
            </a:r>
            <a:r>
              <a:rPr lang="en-US" altLang="zh-CN" sz="1200" b="0" i="0" kern="1200" dirty="0">
                <a:solidFill>
                  <a:schemeClr val="tx1"/>
                </a:solidFill>
                <a:effectLst/>
                <a:latin typeface="+mn-lt"/>
                <a:ea typeface="+mn-ea"/>
                <a:cs typeface="+mn-cs"/>
              </a:rPr>
              <a:t> companies globally for our significant actions to mitigate climate risk, prevent deforestation and enhance water stewardship. We were featured on the A List for Climate, Forests and Water out of thousands who were evaluated in 2019.</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By scoring businesses from A to D-, CDP evaluates </a:t>
            </a:r>
            <a:r>
              <a:rPr lang="en-US" altLang="zh-CN" sz="1200" b="0" i="0" kern="1200" dirty="0" err="1">
                <a:solidFill>
                  <a:schemeClr val="tx1"/>
                </a:solidFill>
                <a:effectLst/>
                <a:latin typeface="+mn-lt"/>
                <a:ea typeface="+mn-ea"/>
                <a:cs typeface="+mn-cs"/>
              </a:rPr>
              <a:t>organisations’</a:t>
            </a:r>
            <a:r>
              <a:rPr lang="en-US" altLang="zh-CN" sz="1200" b="0" i="0" kern="1200" dirty="0">
                <a:solidFill>
                  <a:schemeClr val="tx1"/>
                </a:solidFill>
                <a:effectLst/>
                <a:latin typeface="+mn-lt"/>
                <a:ea typeface="+mn-ea"/>
                <a:cs typeface="+mn-cs"/>
              </a:rPr>
              <a:t> activities from being transparent; being aware of the issue; managing the issue and finally being the leader. As an international non-profit </a:t>
            </a:r>
            <a:r>
              <a:rPr lang="en-US" altLang="zh-CN" sz="1200" b="0" i="0" kern="1200" dirty="0" err="1">
                <a:solidFill>
                  <a:schemeClr val="tx1"/>
                </a:solidFill>
                <a:effectLst/>
                <a:latin typeface="+mn-lt"/>
                <a:ea typeface="+mn-ea"/>
                <a:cs typeface="+mn-cs"/>
              </a:rPr>
              <a:t>organisation</a:t>
            </a:r>
            <a:r>
              <a:rPr lang="en-US" altLang="zh-CN" sz="1200" b="0" i="0" kern="1200" dirty="0">
                <a:solidFill>
                  <a:schemeClr val="tx1"/>
                </a:solidFill>
                <a:effectLst/>
                <a:latin typeface="+mn-lt"/>
                <a:ea typeface="+mn-ea"/>
                <a:cs typeface="+mn-cs"/>
              </a:rPr>
              <a:t> CDP drives companies and governments to reduce their greenhouse gas emissions, safeguard water resources and protect forests. In 2019 over 8,400 companies with over 50 per cent of global market </a:t>
            </a:r>
            <a:r>
              <a:rPr lang="en-US" altLang="zh-CN" sz="1200" b="0" i="0" kern="1200" dirty="0" err="1">
                <a:solidFill>
                  <a:schemeClr val="tx1"/>
                </a:solidFill>
                <a:effectLst/>
                <a:latin typeface="+mn-lt"/>
                <a:ea typeface="+mn-ea"/>
                <a:cs typeface="+mn-cs"/>
              </a:rPr>
              <a:t>capitalisation</a:t>
            </a:r>
            <a:r>
              <a:rPr lang="en-US" altLang="zh-CN" sz="1200" b="0" i="0" kern="1200" dirty="0">
                <a:solidFill>
                  <a:schemeClr val="tx1"/>
                </a:solidFill>
                <a:effectLst/>
                <a:latin typeface="+mn-lt"/>
                <a:ea typeface="+mn-ea"/>
                <a:cs typeface="+mn-cs"/>
              </a:rPr>
              <a:t> disclosed environmental data through CDP.</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Read more on our </a:t>
            </a:r>
            <a:r>
              <a:rPr lang="en-US" altLang="zh-CN" sz="1200" b="0" i="0" u="none" strike="noStrike" kern="1200" dirty="0">
                <a:solidFill>
                  <a:schemeClr val="tx1"/>
                </a:solidFill>
                <a:effectLst/>
                <a:latin typeface="+mn-lt"/>
                <a:ea typeface="+mn-ea"/>
                <a:cs typeface="+mn-cs"/>
                <a:hlinkClick r:id="rId10"/>
              </a:rPr>
              <a:t>press release 3rd February 2020</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Read more on </a:t>
            </a:r>
            <a:r>
              <a:rPr lang="en-US" altLang="zh-CN" sz="1200" b="0" i="0" u="none" strike="noStrike" kern="1200" dirty="0">
                <a:solidFill>
                  <a:schemeClr val="tx1"/>
                </a:solidFill>
                <a:effectLst/>
                <a:latin typeface="+mn-lt"/>
                <a:ea typeface="+mn-ea"/>
                <a:cs typeface="+mn-cs"/>
                <a:hlinkClick r:id="rId11"/>
              </a:rPr>
              <a:t>CDP’s website.</a:t>
            </a:r>
            <a:r>
              <a:rPr lang="en-US" altLang="zh-CN"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1" i="0" kern="1200" dirty="0">
                <a:solidFill>
                  <a:schemeClr val="tx1"/>
                </a:solidFill>
                <a:effectLst/>
                <a:latin typeface="+mn-lt"/>
                <a:ea typeface="+mn-ea"/>
                <a:cs typeface="+mn-cs"/>
              </a:rPr>
              <a:t>Euronext </a:t>
            </a:r>
            <a:r>
              <a:rPr lang="en-US" altLang="zh-CN" sz="1200" b="1" i="0" kern="1200" dirty="0" err="1">
                <a:solidFill>
                  <a:schemeClr val="tx1"/>
                </a:solidFill>
                <a:effectLst/>
                <a:latin typeface="+mn-lt"/>
                <a:ea typeface="+mn-ea"/>
                <a:cs typeface="+mn-cs"/>
              </a:rPr>
              <a:t>Vigeo</a:t>
            </a:r>
            <a:r>
              <a:rPr lang="en-US" altLang="zh-CN" sz="1200" b="1" i="0" kern="1200" dirty="0">
                <a:solidFill>
                  <a:schemeClr val="tx1"/>
                </a:solidFill>
                <a:effectLst/>
                <a:latin typeface="+mn-lt"/>
                <a:ea typeface="+mn-ea"/>
                <a:cs typeface="+mn-cs"/>
              </a:rPr>
              <a:t> Europe 120 Index</a:t>
            </a:r>
            <a:endParaRPr lang="en-US" altLang="zh-CN" sz="1200" b="1"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UPM has been listed on the Euronext </a:t>
            </a:r>
            <a:r>
              <a:rPr lang="en-US" altLang="zh-CN" sz="1200" b="0" i="0" kern="1200" dirty="0" err="1">
                <a:solidFill>
                  <a:schemeClr val="tx1"/>
                </a:solidFill>
                <a:effectLst/>
                <a:latin typeface="+mn-lt"/>
                <a:ea typeface="+mn-ea"/>
                <a:cs typeface="+mn-cs"/>
              </a:rPr>
              <a:t>Vigeo</a:t>
            </a:r>
            <a:r>
              <a:rPr lang="en-US" altLang="zh-CN" sz="1200" b="0" i="0" kern="1200" dirty="0">
                <a:solidFill>
                  <a:schemeClr val="tx1"/>
                </a:solidFill>
                <a:effectLst/>
                <a:latin typeface="+mn-lt"/>
                <a:ea typeface="+mn-ea"/>
                <a:cs typeface="+mn-cs"/>
              </a:rPr>
              <a:t> Europe 120 Index since 2015. This index recognizes companies achieving advanced standards of excellence in Environmental, Social and Governance performance. The 330 index components are reviewed every six months in December and June.</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 list of the full SRI index range can be viewed on the </a:t>
            </a:r>
            <a:r>
              <a:rPr lang="en-US" altLang="zh-CN" sz="1200" b="0" i="0" u="none" strike="noStrike" kern="1200" dirty="0">
                <a:solidFill>
                  <a:schemeClr val="tx1"/>
                </a:solidFill>
                <a:effectLst/>
                <a:latin typeface="+mn-lt"/>
                <a:ea typeface="+mn-ea"/>
                <a:cs typeface="+mn-cs"/>
                <a:hlinkClick r:id="rId12"/>
              </a:rPr>
              <a:t>Euronext</a:t>
            </a:r>
            <a:r>
              <a:rPr lang="en-US" altLang="zh-CN" sz="1200" b="0" i="0" kern="1200" dirty="0">
                <a:solidFill>
                  <a:schemeClr val="tx1"/>
                </a:solidFill>
                <a:effectLst/>
                <a:latin typeface="+mn-lt"/>
                <a:ea typeface="+mn-ea"/>
                <a:cs typeface="+mn-cs"/>
              </a:rPr>
              <a:t> and </a:t>
            </a:r>
            <a:r>
              <a:rPr lang="en-US" altLang="zh-CN" sz="1200" b="0" i="0" u="none" strike="noStrike" kern="1200" dirty="0" err="1">
                <a:solidFill>
                  <a:schemeClr val="tx1"/>
                </a:solidFill>
                <a:effectLst/>
                <a:latin typeface="+mn-lt"/>
                <a:ea typeface="+mn-ea"/>
                <a:cs typeface="+mn-cs"/>
                <a:hlinkClick r:id="rId13"/>
              </a:rPr>
              <a:t>Vigeo</a:t>
            </a:r>
            <a:r>
              <a:rPr lang="en-US" altLang="zh-CN" sz="1200" b="0" i="0" u="none" strike="noStrike" kern="1200" dirty="0">
                <a:solidFill>
                  <a:schemeClr val="tx1"/>
                </a:solidFill>
                <a:effectLst/>
                <a:latin typeface="+mn-lt"/>
                <a:ea typeface="+mn-ea"/>
                <a:cs typeface="+mn-cs"/>
                <a:hlinkClick r:id="rId13"/>
              </a:rPr>
              <a:t> </a:t>
            </a:r>
            <a:r>
              <a:rPr lang="en-US" altLang="zh-CN" sz="1200" b="0" i="0" u="none" strike="noStrike" kern="1200" dirty="0" err="1">
                <a:solidFill>
                  <a:schemeClr val="tx1"/>
                </a:solidFill>
                <a:effectLst/>
                <a:latin typeface="+mn-lt"/>
                <a:ea typeface="+mn-ea"/>
                <a:cs typeface="+mn-cs"/>
                <a:hlinkClick r:id="rId13"/>
              </a:rPr>
              <a:t>Eiris</a:t>
            </a:r>
            <a:r>
              <a:rPr lang="en-US" altLang="zh-CN" sz="1200" b="0" i="0" u="none" strike="noStrike" kern="1200" dirty="0">
                <a:solidFill>
                  <a:schemeClr val="tx1"/>
                </a:solidFill>
                <a:effectLst/>
                <a:latin typeface="+mn-lt"/>
                <a:ea typeface="+mn-ea"/>
                <a:cs typeface="+mn-cs"/>
                <a:hlinkClick r:id="rId13"/>
              </a:rPr>
              <a:t> </a:t>
            </a:r>
            <a:r>
              <a:rPr lang="en-US" altLang="zh-CN" sz="1200" b="0" i="0" kern="1200" dirty="0">
                <a:solidFill>
                  <a:schemeClr val="tx1"/>
                </a:solidFill>
                <a:effectLst/>
                <a:latin typeface="+mn-lt"/>
                <a:ea typeface="+mn-ea"/>
                <a:cs typeface="+mn-cs"/>
              </a:rPr>
              <a:t>websites.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1" i="0" kern="1200" dirty="0">
                <a:solidFill>
                  <a:schemeClr val="tx1"/>
                </a:solidFill>
                <a:effectLst/>
                <a:latin typeface="+mn-lt"/>
                <a:ea typeface="+mn-ea"/>
                <a:cs typeface="+mn-cs"/>
              </a:rPr>
              <a:t>Global Compact Stock Index</a:t>
            </a:r>
            <a:endParaRPr lang="en-US" altLang="zh-CN" sz="1200" b="1"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UPM has been included in the </a:t>
            </a:r>
            <a:r>
              <a:rPr lang="en-US" altLang="zh-CN" sz="1200" b="0" i="0" u="none" strike="noStrike" kern="1200" dirty="0">
                <a:solidFill>
                  <a:schemeClr val="tx1"/>
                </a:solidFill>
                <a:effectLst/>
                <a:latin typeface="+mn-lt"/>
                <a:ea typeface="+mn-ea"/>
                <a:cs typeface="+mn-cs"/>
                <a:hlinkClick r:id="rId14"/>
              </a:rPr>
              <a:t>United Nations Global Compact 100</a:t>
            </a:r>
            <a:r>
              <a:rPr lang="en-US" altLang="zh-CN" sz="1200" b="0" i="0" kern="1200" dirty="0">
                <a:solidFill>
                  <a:schemeClr val="tx1"/>
                </a:solidFill>
                <a:effectLst/>
                <a:latin typeface="+mn-lt"/>
                <a:ea typeface="+mn-ea"/>
                <a:cs typeface="+mn-cs"/>
              </a:rPr>
              <a:t> since 2013. Combining corporate sustainability and baseline financial performance, this global stock index recognizes 100 companies selected for their adherence to the Global Compact’s ten principles as well as evidence of executive leadership commitment and consistent baseline profitability.</a:t>
            </a:r>
            <a:endParaRPr lang="en-US" altLang="zh-CN" sz="1200" b="0" i="0" kern="1200" dirty="0">
              <a:solidFill>
                <a:schemeClr val="tx1"/>
              </a:solidFill>
              <a:effectLst/>
              <a:latin typeface="+mn-lt"/>
              <a:ea typeface="+mn-ea"/>
              <a:cs typeface="+mn-cs"/>
            </a:endParaRPr>
          </a:p>
          <a:p>
            <a:endParaRPr lang="en-US" altLang="zh-CN" sz="1200" b="1" i="0" kern="1200" dirty="0">
              <a:solidFill>
                <a:schemeClr val="tx1"/>
              </a:solidFill>
              <a:effectLst/>
              <a:latin typeface="+mn-lt"/>
              <a:ea typeface="+mn-ea"/>
              <a:cs typeface="+mn-cs"/>
            </a:endParaRPr>
          </a:p>
          <a:p>
            <a:r>
              <a:rPr lang="en-US" altLang="zh-CN" sz="1200" b="1" i="0" kern="1200" dirty="0" err="1">
                <a:solidFill>
                  <a:schemeClr val="tx1"/>
                </a:solidFill>
                <a:effectLst/>
                <a:latin typeface="+mn-lt"/>
                <a:ea typeface="+mn-ea"/>
                <a:cs typeface="+mn-cs"/>
              </a:rPr>
              <a:t>Ecovadis</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fi-FI" altLang="zh-CN" sz="1200" dirty="0"/>
          </a:p>
          <a:p>
            <a:pPr marL="0" marR="0" lvl="0" indent="0" algn="l" defTabSz="914400" rtl="0" eaLnBrk="1" fontAlgn="auto" latinLnBrk="0" hangingPunct="1">
              <a:lnSpc>
                <a:spcPct val="100000"/>
              </a:lnSpc>
              <a:spcBef>
                <a:spcPts val="0"/>
              </a:spcBef>
              <a:spcAft>
                <a:spcPts val="0"/>
              </a:spcAft>
              <a:buClrTx/>
              <a:buSzTx/>
              <a:buFontTx/>
              <a:buNone/>
              <a:defRPr/>
            </a:pPr>
            <a:r>
              <a:rPr lang="fi-FI" altLang="zh-CN" sz="1200" dirty="0"/>
              <a:t>Ecovadis is a </a:t>
            </a:r>
            <a:r>
              <a:rPr lang="en-US" altLang="zh-CN" sz="1200" b="0" i="0" kern="1200" dirty="0">
                <a:solidFill>
                  <a:schemeClr val="tx1"/>
                </a:solidFill>
                <a:effectLst/>
                <a:latin typeface="+mn-lt"/>
                <a:ea typeface="+mn-ea"/>
                <a:cs typeface="+mn-cs"/>
              </a:rPr>
              <a:t>ratings platform to assess corporate social responsibility and sustainable procurement.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fi-FI" altLang="zh-CN" sz="1200" dirty="0"/>
          </a:p>
          <a:p>
            <a:pPr marL="0" marR="0" lvl="0" indent="0" algn="l" defTabSz="914400" rtl="0" eaLnBrk="1" fontAlgn="auto" latinLnBrk="0" hangingPunct="1">
              <a:lnSpc>
                <a:spcPct val="100000"/>
              </a:lnSpc>
              <a:spcBef>
                <a:spcPts val="0"/>
              </a:spcBef>
              <a:spcAft>
                <a:spcPts val="0"/>
              </a:spcAft>
              <a:buClrTx/>
              <a:buSzTx/>
              <a:buFontTx/>
              <a:buNone/>
              <a:defRPr/>
            </a:pPr>
            <a:r>
              <a:rPr lang="fi-FI" altLang="zh-CN" sz="1200" dirty="0"/>
              <a:t>UPM’s 99 percentile means that our score is higher than or equal to the score of 99 % of all companies assessed by EcoVadis. </a:t>
            </a:r>
            <a:endParaRPr lang="fi-FI" altLang="zh-CN" sz="1200" dirty="0"/>
          </a:p>
          <a:p>
            <a:r>
              <a:rPr lang="fi-FI" altLang="zh-CN" dirty="0"/>
              <a:t>CSR Ratings and Scorecards Covering 21 CSR Indicators, 190 commodities, and 150 countries – for both buyers and suppliers</a:t>
            </a:r>
            <a:endParaRPr lang="fi-FI" altLang="zh-CN" dirty="0"/>
          </a:p>
          <a:p>
            <a:pPr lvl="1"/>
            <a:r>
              <a:rPr lang="fi-FI" altLang="zh-CN" dirty="0"/>
              <a:t>Methodology is built on international CSR standards including GRI, UN Global Compact and ISO26000</a:t>
            </a:r>
            <a:endParaRPr lang="fi-FI" altLang="zh-CN" dirty="0"/>
          </a:p>
          <a:p>
            <a:r>
              <a:rPr lang="fi-FI" altLang="zh-CN" dirty="0"/>
              <a:t>Rating survey key areas</a:t>
            </a:r>
            <a:endParaRPr lang="fi-FI" altLang="zh-CN" dirty="0"/>
          </a:p>
          <a:p>
            <a:pPr lvl="1"/>
            <a:r>
              <a:rPr lang="fi-FI" altLang="zh-CN" dirty="0"/>
              <a:t>(General)</a:t>
            </a:r>
            <a:endParaRPr lang="fi-FI" altLang="zh-CN" dirty="0"/>
          </a:p>
          <a:p>
            <a:pPr lvl="1"/>
            <a:r>
              <a:rPr lang="fi-FI" altLang="zh-CN" dirty="0"/>
              <a:t>Environment</a:t>
            </a:r>
            <a:endParaRPr lang="fi-FI" altLang="zh-CN" dirty="0"/>
          </a:p>
          <a:p>
            <a:pPr lvl="1"/>
            <a:r>
              <a:rPr lang="fi-FI" altLang="zh-CN" dirty="0"/>
              <a:t>Labour &amp; Human rights</a:t>
            </a:r>
            <a:endParaRPr lang="fi-FI" altLang="zh-CN" dirty="0"/>
          </a:p>
          <a:p>
            <a:pPr lvl="1"/>
            <a:r>
              <a:rPr lang="fi-FI" altLang="zh-CN" dirty="0"/>
              <a:t>Ethics</a:t>
            </a:r>
            <a:endParaRPr lang="fi-FI" altLang="zh-CN" dirty="0"/>
          </a:p>
          <a:p>
            <a:pPr lvl="1"/>
            <a:r>
              <a:rPr lang="fi-FI" altLang="zh-CN" dirty="0"/>
              <a:t>Sustainable procurement</a:t>
            </a:r>
            <a:endParaRPr lang="fi-FI" altLang="zh-CN" dirty="0"/>
          </a:p>
          <a:p>
            <a:pPr marL="306070" lvl="1" indent="0">
              <a:buNone/>
            </a:pPr>
            <a:endParaRPr lang="fi-FI"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fi-FI" altLang="zh-CN" dirty="0"/>
              <a:t>No Ecovadis specific audit methods. </a:t>
            </a:r>
            <a:endParaRPr lang="fi-FI" altLang="zh-CN" dirty="0"/>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GB" altLang="zh-CN" noProof="0"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673100" y="2870200"/>
            <a:ext cx="23050500" cy="4559300"/>
          </a:xfrm>
          <a:prstGeom prst="rect">
            <a:avLst/>
          </a:prstGeom>
        </p:spPr>
        <p:txBody>
          <a:bodyPr anchor="b"/>
          <a:lstStyle/>
          <a:p>
            <a:r>
              <a:t>标题文本</a:t>
            </a:r>
          </a:p>
        </p:txBody>
      </p:sp>
      <p:sp>
        <p:nvSpPr>
          <p:cNvPr id="12" name="正文级别 1…"/>
          <p:cNvSpPr txBox="1">
            <a:spLocks noGrp="1"/>
          </p:cNvSpPr>
          <p:nvPr>
            <p:ph type="body" sz="quarter" idx="1" hasCustomPrompt="1"/>
          </p:nvPr>
        </p:nvSpPr>
        <p:spPr>
          <a:xfrm>
            <a:off x="673100" y="7416800"/>
            <a:ext cx="23050500" cy="18161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115" name="图像"/>
          <p:cNvSpPr>
            <a:spLocks noGrp="1"/>
          </p:cNvSpPr>
          <p:nvPr>
            <p:ph type="pic" sz="quarter" idx="13"/>
          </p:nvPr>
        </p:nvSpPr>
        <p:spPr>
          <a:xfrm>
            <a:off x="12407900" y="7074692"/>
            <a:ext cx="11023600" cy="5930901"/>
          </a:xfrm>
          <a:prstGeom prst="rect">
            <a:avLst/>
          </a:prstGeom>
        </p:spPr>
        <p:txBody>
          <a:bodyPr lIns="91439" tIns="45719" rIns="91439" bIns="45719" anchor="t">
            <a:noAutofit/>
          </a:bodyPr>
          <a:lstStyle/>
          <a:p/>
        </p:txBody>
      </p:sp>
      <p:sp>
        <p:nvSpPr>
          <p:cNvPr id="116" name="图像"/>
          <p:cNvSpPr>
            <a:spLocks noGrp="1"/>
          </p:cNvSpPr>
          <p:nvPr>
            <p:ph type="pic" sz="quarter" idx="14"/>
          </p:nvPr>
        </p:nvSpPr>
        <p:spPr>
          <a:xfrm>
            <a:off x="12420112" y="711992"/>
            <a:ext cx="11023601" cy="5930901"/>
          </a:xfrm>
          <a:prstGeom prst="rect">
            <a:avLst/>
          </a:prstGeom>
        </p:spPr>
        <p:txBody>
          <a:bodyPr lIns="91439" tIns="45719" rIns="91439" bIns="45719" anchor="t">
            <a:noAutofit/>
          </a:bodyPr>
          <a:lstStyle/>
          <a:p/>
        </p:txBody>
      </p:sp>
      <p:sp>
        <p:nvSpPr>
          <p:cNvPr id="117" name="图像"/>
          <p:cNvSpPr>
            <a:spLocks noGrp="1"/>
          </p:cNvSpPr>
          <p:nvPr>
            <p:ph type="pic" idx="15"/>
          </p:nvPr>
        </p:nvSpPr>
        <p:spPr>
          <a:xfrm>
            <a:off x="945745" y="711200"/>
            <a:ext cx="11023601" cy="12293600"/>
          </a:xfrm>
          <a:prstGeom prst="rect">
            <a:avLst/>
          </a:prstGeom>
        </p:spPr>
        <p:txBody>
          <a:bodyPr lIns="91439" tIns="45719" rIns="91439" bIns="45719" anchor="t">
            <a:noAutofit/>
          </a:bodyPr>
          <a:lstStyle/>
          <a:p/>
        </p:txBody>
      </p:sp>
      <p:sp>
        <p:nvSpPr>
          <p:cNvPr id="11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125" name="–Johnny Appleseed"/>
          <p:cNvSpPr txBox="1">
            <a:spLocks noGrp="1"/>
          </p:cNvSpPr>
          <p:nvPr>
            <p:ph type="body" sz="quarter" idx="13" hasCustomPrompt="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126" name="“在此键入引文。”"/>
          <p:cNvSpPr txBox="1">
            <a:spLocks noGrp="1"/>
          </p:cNvSpPr>
          <p:nvPr>
            <p:ph type="body" sz="quarter" idx="14" hasCustomPrompt="1"/>
          </p:nvPr>
        </p:nvSpPr>
        <p:spPr>
          <a:xfrm>
            <a:off x="2374900" y="5803900"/>
            <a:ext cx="19621500" cy="1028701"/>
          </a:xfrm>
          <a:prstGeom prst="rect">
            <a:avLst/>
          </a:prstGeom>
        </p:spPr>
        <p:txBody>
          <a:bodyPr>
            <a:spAutoFit/>
          </a:bodyPr>
          <a:lstStyle>
            <a:lvl1pPr marL="0" indent="0" algn="ctr">
              <a:spcBef>
                <a:spcPts val="0"/>
              </a:spcBef>
              <a:buSzTx/>
              <a:buNone/>
            </a:lvl1pPr>
          </a:lstStyle>
          <a:p>
            <a:r>
              <a:t>“在此键入引文。”</a:t>
            </a:r>
          </a:p>
        </p:txBody>
      </p:sp>
      <p:sp>
        <p:nvSpPr>
          <p:cNvPr id="1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34" name="图像"/>
          <p:cNvSpPr>
            <a:spLocks noGrp="1"/>
          </p:cNvSpPr>
          <p:nvPr>
            <p:ph type="pic" idx="13"/>
          </p:nvPr>
        </p:nvSpPr>
        <p:spPr>
          <a:xfrm>
            <a:off x="0" y="0"/>
            <a:ext cx="24384000" cy="13716000"/>
          </a:xfrm>
          <a:prstGeom prst="rect">
            <a:avLst/>
          </a:prstGeom>
        </p:spPr>
        <p:txBody>
          <a:bodyPr lIns="91439" tIns="45719" rIns="91439" bIns="45719" anchor="t">
            <a:noAutofit/>
          </a:bodyPr>
          <a:lstStyle/>
          <a:p/>
        </p:txBody>
      </p:sp>
      <p:sp>
        <p:nvSpPr>
          <p:cNvPr id="13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ltLang="zh-CN" noProof="0"/>
              <a:t>Click to edit Master title style</a:t>
            </a:r>
            <a:endParaRPr lang="en-GB" noProof="0"/>
          </a:p>
        </p:txBody>
      </p:sp>
      <p:sp>
        <p:nvSpPr>
          <p:cNvPr id="3" name="Content Placeholder 2"/>
          <p:cNvSpPr>
            <a:spLocks noGrp="1"/>
          </p:cNvSpPr>
          <p:nvPr>
            <p:ph idx="1"/>
          </p:nvPr>
        </p:nvSpPr>
        <p:spPr>
          <a:xfrm>
            <a:off x="1828800" y="3612053"/>
            <a:ext cx="21268267" cy="8945056"/>
          </a:xfrm>
        </p:spPr>
        <p:txBody>
          <a:bodyPr/>
          <a:lstStyle>
            <a:lvl2pPr marL="1295400" indent="-479425">
              <a:buClr>
                <a:schemeClr val="tx1"/>
              </a:buClr>
              <a:buFont typeface="System Font Regular"/>
              <a:buChar char="–"/>
              <a:defRPr/>
            </a:lvl2pPr>
            <a:lvl3pPr marL="2207895" indent="-384175">
              <a:buFont typeface="Arial" panose="020B0604020202020204" pitchFamily="34" charset="0"/>
              <a:buChar char="•"/>
              <a:defRPr/>
            </a:lvl3pPr>
            <a:lvl4pPr marL="3121025" indent="-384175">
              <a:buClr>
                <a:schemeClr val="tx1"/>
              </a:buClr>
              <a:buFont typeface="System Font Regular"/>
              <a:buChar char="–"/>
              <a:defRPr/>
            </a:lvl4pPr>
            <a:lvl5pPr marL="4031615" indent="-384175">
              <a:buFont typeface="Arial" panose="020B0604020202020204" pitchFamily="34" charset="0"/>
              <a:buChar char="•"/>
              <a:defRPr/>
            </a:lvl5pPr>
          </a:lstStyle>
          <a:p>
            <a:pPr lvl="0"/>
            <a:r>
              <a:rPr lang="en-US" altLang="zh-CN" noProof="0"/>
              <a:t>Click to edit Master text styles</a:t>
            </a:r>
            <a:endParaRPr lang="en-US" altLang="zh-CN" noProof="0"/>
          </a:p>
          <a:p>
            <a:pPr lvl="1"/>
            <a:r>
              <a:rPr lang="en-US" altLang="zh-CN" noProof="0"/>
              <a:t>Second level</a:t>
            </a:r>
            <a:endParaRPr lang="en-US" altLang="zh-CN" noProof="0"/>
          </a:p>
          <a:p>
            <a:pPr lvl="2"/>
            <a:r>
              <a:rPr lang="en-US" altLang="zh-CN" noProof="0"/>
              <a:t>Third level</a:t>
            </a:r>
            <a:endParaRPr lang="en-US" altLang="zh-CN" noProof="0"/>
          </a:p>
          <a:p>
            <a:pPr lvl="3"/>
            <a:r>
              <a:rPr lang="en-US" altLang="zh-CN" noProof="0"/>
              <a:t>Fourth level</a:t>
            </a:r>
            <a:endParaRPr lang="en-US" altLang="zh-CN" noProof="0"/>
          </a:p>
          <a:p>
            <a:pPr lvl="4"/>
            <a:r>
              <a:rPr lang="en-US" altLang="zh-CN" noProof="0"/>
              <a:t>Fifth level</a:t>
            </a:r>
            <a:endParaRPr lang="en-GB" noProof="0"/>
          </a:p>
        </p:txBody>
      </p:sp>
      <p:sp>
        <p:nvSpPr>
          <p:cNvPr id="9" name="Date Placeholder 3"/>
          <p:cNvSpPr>
            <a:spLocks noGrp="1"/>
          </p:cNvSpPr>
          <p:nvPr>
            <p:ph type="dt" sz="half" idx="2"/>
          </p:nvPr>
        </p:nvSpPr>
        <p:spPr>
          <a:xfrm>
            <a:off x="17890717" y="12985749"/>
            <a:ext cx="2289536" cy="730251"/>
          </a:xfrm>
          <a:prstGeom prst="rect">
            <a:avLst/>
          </a:prstGeom>
        </p:spPr>
        <p:txBody>
          <a:bodyPr vert="horz" lIns="0" tIns="0" rIns="0" bIns="115200" rtlCol="0" anchor="b"/>
          <a:lstStyle>
            <a:lvl1pPr algn="r">
              <a:defRPr sz="20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endParaRPr lang="en-GB" noProof="0" dirty="0"/>
          </a:p>
        </p:txBody>
      </p:sp>
      <p:sp>
        <p:nvSpPr>
          <p:cNvPr id="11" name="Footer Placeholder 4"/>
          <p:cNvSpPr>
            <a:spLocks noGrp="1"/>
          </p:cNvSpPr>
          <p:nvPr>
            <p:ph type="ftr" sz="quarter" idx="3"/>
          </p:nvPr>
        </p:nvSpPr>
        <p:spPr>
          <a:xfrm>
            <a:off x="13976077" y="12985749"/>
            <a:ext cx="3560803" cy="730251"/>
          </a:xfrm>
          <a:prstGeom prst="rect">
            <a:avLst/>
          </a:prstGeom>
        </p:spPr>
        <p:txBody>
          <a:bodyPr vert="horz" lIns="0" tIns="0" rIns="0" bIns="115200" rtlCol="0" anchor="b"/>
          <a:lstStyle>
            <a:lvl1pPr algn="r">
              <a:defRPr sz="20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Internal</a:t>
            </a:r>
            <a:endParaRPr lang="en-GB" noProof="0" dirty="0"/>
          </a:p>
        </p:txBody>
      </p:sp>
      <p:sp>
        <p:nvSpPr>
          <p:cNvPr id="12" name="Slide Number Placeholder 5"/>
          <p:cNvSpPr>
            <a:spLocks noGrp="1"/>
          </p:cNvSpPr>
          <p:nvPr>
            <p:ph type="sldNum" sz="quarter" idx="4"/>
          </p:nvPr>
        </p:nvSpPr>
        <p:spPr>
          <a:xfrm>
            <a:off x="20740784" y="12985749"/>
            <a:ext cx="1197331" cy="730251"/>
          </a:xfrm>
          <a:prstGeom prst="rect">
            <a:avLst/>
          </a:prstGeom>
        </p:spPr>
        <p:txBody>
          <a:bodyPr vert="horz" lIns="0" tIns="0" rIns="0" bIns="115200" rtlCol="0" anchor="b"/>
          <a:lstStyle>
            <a:lvl1pPr algn="r">
              <a:defRPr sz="20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247F6846-F6BF-0245-85AB-CB2C6D225122}" type="slidenum">
              <a:rPr lang="en-GB" noProof="0" smtClean="0"/>
            </a:fld>
            <a:endParaRPr lang="en-GB" noProof="0"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ltLang="zh-CN" noProof="0"/>
              <a:t>Click to edit Master title style</a:t>
            </a:r>
            <a:endParaRPr lang="en-GB" noProof="0"/>
          </a:p>
        </p:txBody>
      </p:sp>
      <p:sp>
        <p:nvSpPr>
          <p:cNvPr id="9" name="Date Placeholder 3"/>
          <p:cNvSpPr>
            <a:spLocks noGrp="1"/>
          </p:cNvSpPr>
          <p:nvPr>
            <p:ph type="dt" sz="half" idx="2"/>
          </p:nvPr>
        </p:nvSpPr>
        <p:spPr>
          <a:xfrm>
            <a:off x="17890717" y="12985749"/>
            <a:ext cx="2289536" cy="730251"/>
          </a:xfrm>
          <a:prstGeom prst="rect">
            <a:avLst/>
          </a:prstGeom>
        </p:spPr>
        <p:txBody>
          <a:bodyPr vert="horz" lIns="0" tIns="0" rIns="0" bIns="115200" rtlCol="0" anchor="b"/>
          <a:lstStyle>
            <a:lvl1pPr algn="r">
              <a:defRPr sz="20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endParaRPr lang="en-GB" noProof="0" dirty="0"/>
          </a:p>
        </p:txBody>
      </p:sp>
      <p:sp>
        <p:nvSpPr>
          <p:cNvPr id="10" name="Footer Placeholder 4"/>
          <p:cNvSpPr>
            <a:spLocks noGrp="1"/>
          </p:cNvSpPr>
          <p:nvPr>
            <p:ph type="ftr" sz="quarter" idx="3"/>
          </p:nvPr>
        </p:nvSpPr>
        <p:spPr>
          <a:xfrm>
            <a:off x="13976077" y="12985749"/>
            <a:ext cx="3560803" cy="730251"/>
          </a:xfrm>
          <a:prstGeom prst="rect">
            <a:avLst/>
          </a:prstGeom>
        </p:spPr>
        <p:txBody>
          <a:bodyPr vert="horz" lIns="0" tIns="0" rIns="0" bIns="115200" rtlCol="0" anchor="b"/>
          <a:lstStyle>
            <a:lvl1pPr algn="r">
              <a:defRPr sz="20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Internal</a:t>
            </a:r>
            <a:endParaRPr lang="en-GB" noProof="0" dirty="0"/>
          </a:p>
        </p:txBody>
      </p:sp>
      <p:sp>
        <p:nvSpPr>
          <p:cNvPr id="11" name="Slide Number Placeholder 5"/>
          <p:cNvSpPr>
            <a:spLocks noGrp="1"/>
          </p:cNvSpPr>
          <p:nvPr>
            <p:ph type="sldNum" sz="quarter" idx="4"/>
          </p:nvPr>
        </p:nvSpPr>
        <p:spPr>
          <a:xfrm>
            <a:off x="20740784" y="12985749"/>
            <a:ext cx="1197331" cy="730251"/>
          </a:xfrm>
          <a:prstGeom prst="rect">
            <a:avLst/>
          </a:prstGeom>
        </p:spPr>
        <p:txBody>
          <a:bodyPr vert="horz" lIns="0" tIns="0" rIns="0" bIns="115200" rtlCol="0" anchor="b"/>
          <a:lstStyle>
            <a:lvl1pPr algn="r">
              <a:defRPr sz="20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247F6846-F6BF-0245-85AB-CB2C6D225122}" type="slidenum">
              <a:rPr lang="en-GB" noProof="0" smtClean="0"/>
            </a:fld>
            <a:endParaRPr lang="en-GB" noProof="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17890717" y="12977283"/>
            <a:ext cx="2289536" cy="738717"/>
          </a:xfrm>
        </p:spPr>
        <p:txBody>
          <a:bodyPr/>
          <a:lstStyle/>
          <a:p>
            <a:fld id="{5BC81267-E813-E542-A5C7-B01A65944FBF}" type="datetimeFigureOut">
              <a:rPr kumimoji="1" lang="zh-CN" altLang="en-US" smtClean="0"/>
            </a:fld>
            <a:endParaRPr kumimoji="1" lang="zh-CN" altLang="en-US"/>
          </a:p>
        </p:txBody>
      </p:sp>
      <p:sp>
        <p:nvSpPr>
          <p:cNvPr id="5" name="页脚占位符 4"/>
          <p:cNvSpPr>
            <a:spLocks noGrp="1"/>
          </p:cNvSpPr>
          <p:nvPr>
            <p:ph type="ftr" sz="quarter" idx="11"/>
          </p:nvPr>
        </p:nvSpPr>
        <p:spPr>
          <a:xfrm>
            <a:off x="13976077" y="12977283"/>
            <a:ext cx="3560803" cy="738717"/>
          </a:xfrm>
        </p:spPr>
        <p:txBody>
          <a:bodyPr/>
          <a:lstStyle/>
          <a:p>
            <a:endParaRPr kumimoji="1" lang="zh-CN" altLang="en-US"/>
          </a:p>
        </p:txBody>
      </p:sp>
      <p:sp>
        <p:nvSpPr>
          <p:cNvPr id="6" name="幻灯片编号占位符 5"/>
          <p:cNvSpPr>
            <a:spLocks noGrp="1"/>
          </p:cNvSpPr>
          <p:nvPr>
            <p:ph type="sldNum" sz="quarter" idx="12"/>
          </p:nvPr>
        </p:nvSpPr>
        <p:spPr/>
        <p:txBody>
          <a:bodyPr/>
          <a:lstStyle/>
          <a:p>
            <a:fld id="{ABCED709-5FB7-3743-85A6-89419702EDD3}" type="slidenum">
              <a:rPr kumimoji="1" lang="zh-CN" altLang="en-US" smtClean="0"/>
            </a:fld>
            <a:endParaRPr kumimoji="1" lang="zh-CN" alt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Final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stretch>
            <a:fillRect/>
          </a:stretch>
        </p:blipFill>
        <p:spPr>
          <a:xfrm>
            <a:off x="4583011" y="3008088"/>
            <a:ext cx="15125331" cy="7209600"/>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bg>
      <p:bgPr>
        <a:solidFill>
          <a:srgbClr val="FFFFFF"/>
        </a:solidFill>
        <a:effectLst/>
      </p:bgPr>
    </p:bg>
    <p:spTree>
      <p:nvGrpSpPr>
        <p:cNvPr id="1" name=""/>
        <p:cNvGrpSpPr/>
        <p:nvPr/>
      </p:nvGrpSpPr>
      <p:grpSpPr>
        <a:xfrm>
          <a:off x="0" y="0"/>
          <a:ext cx="0" cy="0"/>
          <a:chOff x="0" y="0"/>
          <a:chExt cx="0" cy="0"/>
        </a:xfrm>
      </p:grpSpPr>
      <p:sp>
        <p:nvSpPr>
          <p:cNvPr id="2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照片 - 水平 拷贝">
    <p:bg>
      <p:bgPr>
        <a:solidFill>
          <a:srgbClr val="FFFFFF"/>
        </a:solidFill>
        <a:effectLst/>
      </p:bgPr>
    </p:bg>
    <p:spTree>
      <p:nvGrpSpPr>
        <p:cNvPr id="1" name=""/>
        <p:cNvGrpSpPr/>
        <p:nvPr/>
      </p:nvGrpSpPr>
      <p:grpSpPr>
        <a:xfrm>
          <a:off x="0" y="0"/>
          <a:ext cx="0" cy="0"/>
          <a:chOff x="0" y="0"/>
          <a:chExt cx="0" cy="0"/>
        </a:xfrm>
      </p:grpSpPr>
      <p:sp>
        <p:nvSpPr>
          <p:cNvPr id="27" name="矩形"/>
          <p:cNvSpPr/>
          <p:nvPr/>
        </p:nvSpPr>
        <p:spPr>
          <a:xfrm>
            <a:off x="9704299" y="-3289"/>
            <a:ext cx="14688435" cy="13722578"/>
          </a:xfrm>
          <a:prstGeom prst="rect">
            <a:avLst/>
          </a:prstGeom>
          <a:solidFill>
            <a:schemeClr val="accent2">
              <a:alpha val="53798"/>
            </a:schemeClr>
          </a:solidFill>
          <a:ln w="12700">
            <a:miter lim="400000"/>
          </a:ln>
        </p:spPr>
        <p:txBody>
          <a:bodyPr lIns="50800" tIns="50800" rIns="50800" bIns="50800" anchor="ctr"/>
          <a:lstStyle/>
          <a:p>
            <a:pPr>
              <a:defRPr sz="10000" cap="all">
                <a:solidFill>
                  <a:schemeClr val="accent3">
                    <a:satOff val="1837"/>
                    <a:lumOff val="-8801"/>
                  </a:schemeClr>
                </a:solidFill>
              </a:defRPr>
            </a:pPr>
            <a:endParaRPr>
              <a:sym typeface="微软雅黑 Light" panose="020B0502040204020203" charset="-122"/>
            </a:endParaRPr>
          </a:p>
        </p:txBody>
      </p:sp>
      <p:pic>
        <p:nvPicPr>
          <p:cNvPr id="28" name="Redocn_2012030702320631.jpg" descr="Redocn_2012030702320631.jpg"/>
          <p:cNvPicPr>
            <a:picLocks noChangeAspect="1"/>
          </p:cNvPicPr>
          <p:nvPr/>
        </p:nvPicPr>
        <p:blipFill>
          <a:blip r:embed="rId2"/>
          <a:stretch>
            <a:fillRect/>
          </a:stretch>
        </p:blipFill>
        <p:spPr>
          <a:xfrm>
            <a:off x="-26075" y="-1"/>
            <a:ext cx="9736036" cy="13716001"/>
          </a:xfrm>
          <a:prstGeom prst="rect">
            <a:avLst/>
          </a:prstGeom>
          <a:ln w="12700">
            <a:miter lim="400000"/>
            <a:headEnd/>
            <a:tailEnd/>
          </a:ln>
        </p:spPr>
      </p:pic>
      <p:sp>
        <p:nvSpPr>
          <p:cNvPr id="29" name="广东君通达…"/>
          <p:cNvSpPr txBox="1"/>
          <p:nvPr/>
        </p:nvSpPr>
        <p:spPr>
          <a:xfrm>
            <a:off x="10346334" y="3028473"/>
            <a:ext cx="13397878" cy="2921001"/>
          </a:xfrm>
          <a:prstGeom prst="rect">
            <a:avLst/>
          </a:prstGeom>
          <a:ln w="12700">
            <a:miter lim="400000"/>
          </a:ln>
        </p:spPr>
        <p:txBody>
          <a:bodyPr wrap="none" lIns="50800" tIns="50800" rIns="50800" bIns="50800" anchor="ctr">
            <a:spAutoFit/>
          </a:bodyPr>
          <a:lstStyle/>
          <a:p>
            <a:pPr algn="r">
              <a:defRPr sz="8400" cap="all" spc="-84">
                <a:solidFill>
                  <a:schemeClr val="accent5">
                    <a:hueOff val="-92222"/>
                    <a:lumOff val="-9864"/>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广东君通达</a:t>
            </a:r>
          </a:p>
          <a:p>
            <a:pPr algn="r">
              <a:defRPr sz="8400" cap="all" spc="-84">
                <a:solidFill>
                  <a:schemeClr val="accent5">
                    <a:hueOff val="-92222"/>
                    <a:lumOff val="-9864"/>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大办公环境 </a:t>
            </a:r>
            <a:r>
              <a:rPr>
                <a:solidFill>
                  <a:schemeClr val="accent3">
                    <a:hueOff val="198700"/>
                    <a:satOff val="21248"/>
                    <a:lumOff val="19305"/>
                  </a:schemeClr>
                </a:solidFill>
              </a:rPr>
              <a:t>综合服务 </a:t>
            </a:r>
            <a:r>
              <a:t>提供商</a:t>
            </a:r>
          </a:p>
        </p:txBody>
      </p:sp>
      <p:sp>
        <p:nvSpPr>
          <p:cNvPr id="30" name="成立于2003年/14年的市场历练/丰富优质的产品组合/完善的服务体系/一切只为满足您的最佳办公体验"/>
          <p:cNvSpPr txBox="1"/>
          <p:nvPr/>
        </p:nvSpPr>
        <p:spPr>
          <a:xfrm>
            <a:off x="10315059" y="6427877"/>
            <a:ext cx="13466915" cy="1600201"/>
          </a:xfrm>
          <a:prstGeom prst="rect">
            <a:avLst/>
          </a:prstGeom>
          <a:ln w="12700">
            <a:miter lim="400000"/>
          </a:ln>
        </p:spPr>
        <p:txBody>
          <a:bodyPr lIns="50800" tIns="50800" rIns="50800" bIns="50800" anchor="ctr">
            <a:spAutoFit/>
          </a:bodyPr>
          <a:lstStyle>
            <a:lvl1pPr algn="l">
              <a:defRPr sz="4200"/>
            </a:lvl1pPr>
          </a:lstStyle>
          <a:p>
            <a:r>
              <a:rPr>
                <a:sym typeface="微软雅黑 Light" panose="020B0502040204020203" charset="-122"/>
              </a:rPr>
              <a:t>成立于2003年/14年的市场历练/丰富优质的产品组合/完善的服务体系/一切只为满足您的最佳办公体验</a:t>
            </a:r>
            <a:endParaRPr>
              <a:sym typeface="微软雅黑 Light" panose="020B0502040204020203" charset="-122"/>
            </a:endParaRP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grpSp>
        <p:nvGrpSpPr>
          <p:cNvPr id="42" name="成组"/>
          <p:cNvGrpSpPr/>
          <p:nvPr/>
        </p:nvGrpSpPr>
        <p:grpSpPr>
          <a:xfrm>
            <a:off x="4297" y="8181911"/>
            <a:ext cx="24375406" cy="5635748"/>
            <a:chOff x="0" y="0"/>
            <a:chExt cx="24375405" cy="5635747"/>
          </a:xfrm>
        </p:grpSpPr>
        <p:pic>
          <p:nvPicPr>
            <p:cNvPr id="38" name="Redocn_2014092614192574.jpg" descr="Redocn_2014092614192574.jpg"/>
            <p:cNvPicPr>
              <a:picLocks noChangeAspect="1"/>
            </p:cNvPicPr>
            <p:nvPr/>
          </p:nvPicPr>
          <p:blipFill>
            <a:blip r:embed="rId2"/>
            <a:stretch>
              <a:fillRect/>
            </a:stretch>
          </p:blipFill>
          <p:spPr>
            <a:xfrm>
              <a:off x="4397878" y="48937"/>
              <a:ext cx="7872815" cy="5586811"/>
            </a:xfrm>
            <a:prstGeom prst="rect">
              <a:avLst/>
            </a:prstGeom>
            <a:ln w="12700" cap="flat">
              <a:noFill/>
              <a:miter lim="400000"/>
              <a:headEnd/>
              <a:tailEnd/>
            </a:ln>
            <a:effectLst/>
          </p:spPr>
        </p:pic>
        <p:pic>
          <p:nvPicPr>
            <p:cNvPr id="39" name="Redocn_2012030513073103.jpg" descr="Redocn_2012030513073103.jpg"/>
            <p:cNvPicPr>
              <a:picLocks noChangeAspect="1"/>
            </p:cNvPicPr>
            <p:nvPr/>
          </p:nvPicPr>
          <p:blipFill>
            <a:blip r:embed="rId3"/>
            <a:srcRect t="9643"/>
            <a:stretch>
              <a:fillRect/>
            </a:stretch>
          </p:blipFill>
          <p:spPr>
            <a:xfrm>
              <a:off x="0" y="0"/>
              <a:ext cx="4388952" cy="5586809"/>
            </a:xfrm>
            <a:prstGeom prst="rect">
              <a:avLst/>
            </a:prstGeom>
            <a:ln w="12700" cap="flat">
              <a:noFill/>
              <a:miter lim="400000"/>
              <a:headEnd/>
              <a:tailEnd/>
            </a:ln>
            <a:effectLst/>
          </p:spPr>
        </p:pic>
        <p:pic>
          <p:nvPicPr>
            <p:cNvPr id="40" name="Redocn_2.jpg" descr="Redocn_2.jpg"/>
            <p:cNvPicPr>
              <a:picLocks noChangeAspect="1"/>
            </p:cNvPicPr>
            <p:nvPr/>
          </p:nvPicPr>
          <p:blipFill>
            <a:blip r:embed="rId4"/>
            <a:stretch>
              <a:fillRect/>
            </a:stretch>
          </p:blipFill>
          <p:spPr>
            <a:xfrm>
              <a:off x="12267161" y="79309"/>
              <a:ext cx="7787215" cy="5526066"/>
            </a:xfrm>
            <a:prstGeom prst="rect">
              <a:avLst/>
            </a:prstGeom>
            <a:ln w="12700" cap="flat">
              <a:noFill/>
              <a:miter lim="400000"/>
              <a:headEnd/>
              <a:tailEnd/>
            </a:ln>
            <a:effectLst/>
          </p:spPr>
        </p:pic>
        <p:pic>
          <p:nvPicPr>
            <p:cNvPr id="41" name="Redocn_2012042807513024.jpg" descr="Redocn_2012042807513024.jpg"/>
            <p:cNvPicPr>
              <a:picLocks noChangeAspect="1"/>
            </p:cNvPicPr>
            <p:nvPr/>
          </p:nvPicPr>
          <p:blipFill>
            <a:blip r:embed="rId5"/>
            <a:srcRect t="10806"/>
            <a:stretch>
              <a:fillRect/>
            </a:stretch>
          </p:blipFill>
          <p:spPr>
            <a:xfrm>
              <a:off x="19986364" y="109681"/>
              <a:ext cx="4389042" cy="5515038"/>
            </a:xfrm>
            <a:prstGeom prst="rect">
              <a:avLst/>
            </a:prstGeom>
            <a:ln w="12700" cap="flat">
              <a:noFill/>
              <a:miter lim="400000"/>
              <a:headEnd/>
              <a:tailEnd/>
            </a:ln>
            <a:effectLst/>
          </p:spPr>
        </p:pic>
      </p:grpSp>
      <p:sp>
        <p:nvSpPr>
          <p:cNvPr id="43" name="矩形"/>
          <p:cNvSpPr/>
          <p:nvPr/>
        </p:nvSpPr>
        <p:spPr>
          <a:xfrm>
            <a:off x="-45157" y="7899280"/>
            <a:ext cx="24487015" cy="353024"/>
          </a:xfrm>
          <a:prstGeom prst="rect">
            <a:avLst/>
          </a:pr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44" name="三角形"/>
          <p:cNvSpPr/>
          <p:nvPr/>
        </p:nvSpPr>
        <p:spPr>
          <a:xfrm>
            <a:off x="835635" y="6830442"/>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45" name="满足各种办公场景所需"/>
          <p:cNvSpPr txBox="1"/>
          <p:nvPr/>
        </p:nvSpPr>
        <p:spPr>
          <a:xfrm>
            <a:off x="1397187" y="5481908"/>
            <a:ext cx="6464301" cy="990601"/>
          </a:xfrm>
          <a:prstGeom prst="rect">
            <a:avLst/>
          </a:prstGeom>
          <a:ln w="12700">
            <a:miter lim="400000"/>
          </a:ln>
        </p:spPr>
        <p:txBody>
          <a:bodyPr wrap="none" lIns="50800" tIns="50800" rIns="50800" bIns="50800" anchor="ctr">
            <a:spAutoFit/>
          </a:bodyPr>
          <a:lstStyle>
            <a:lvl1pPr>
              <a:defRPr b="1">
                <a:latin typeface="Gill Sans"/>
                <a:ea typeface="Gill Sans"/>
                <a:cs typeface="Gill Sans"/>
                <a:sym typeface="Gill Sans"/>
              </a:defRPr>
            </a:lvl1pPr>
          </a:lstStyle>
          <a:p>
            <a:r>
              <a:rPr>
                <a:latin typeface="Segoe Print" panose="02000600000000000000" charset="0"/>
                <a:ea typeface="Segoe Print" panose="02000600000000000000" charset="0"/>
                <a:cs typeface="Segoe Print" panose="02000600000000000000" charset="0"/>
                <a:sym typeface="Segoe Print" panose="02000600000000000000" charset="0"/>
              </a:rPr>
              <a:t>满足各种办公场景所需</a:t>
            </a:r>
            <a:endParaRPr>
              <a:latin typeface="Segoe Print" panose="02000600000000000000" charset="0"/>
              <a:ea typeface="Segoe Print" panose="02000600000000000000" charset="0"/>
              <a:cs typeface="Segoe Print" panose="02000600000000000000" charset="0"/>
              <a:sym typeface="Segoe Print" panose="02000600000000000000" charset="0"/>
            </a:endParaRPr>
          </a:p>
        </p:txBody>
      </p:sp>
      <p:sp>
        <p:nvSpPr>
          <p:cNvPr id="46" name="办公室"/>
          <p:cNvSpPr txBox="1"/>
          <p:nvPr/>
        </p:nvSpPr>
        <p:spPr>
          <a:xfrm>
            <a:off x="9329649" y="1138692"/>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办公室</a:t>
            </a:r>
            <a:endParaRPr>
              <a:sym typeface="微软雅黑 Light" panose="020B0502040204020203" charset="-122"/>
            </a:endParaRPr>
          </a:p>
        </p:txBody>
      </p:sp>
      <p:sp>
        <p:nvSpPr>
          <p:cNvPr id="47" name="会议室"/>
          <p:cNvSpPr txBox="1"/>
          <p:nvPr/>
        </p:nvSpPr>
        <p:spPr>
          <a:xfrm>
            <a:off x="9329649" y="4646674"/>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会议室</a:t>
            </a:r>
            <a:endParaRPr>
              <a:sym typeface="微软雅黑 Light" panose="020B0502040204020203" charset="-122"/>
            </a:endParaRPr>
          </a:p>
        </p:txBody>
      </p:sp>
      <p:sp>
        <p:nvSpPr>
          <p:cNvPr id="48" name="茶水间"/>
          <p:cNvSpPr txBox="1"/>
          <p:nvPr/>
        </p:nvSpPr>
        <p:spPr>
          <a:xfrm>
            <a:off x="15453797" y="4722604"/>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茶水间</a:t>
            </a:r>
            <a:endParaRPr>
              <a:sym typeface="微软雅黑 Light" panose="020B0502040204020203" charset="-122"/>
            </a:endParaRPr>
          </a:p>
        </p:txBody>
      </p:sp>
      <p:sp>
        <p:nvSpPr>
          <p:cNvPr id="49" name="机房"/>
          <p:cNvSpPr txBox="1"/>
          <p:nvPr/>
        </p:nvSpPr>
        <p:spPr>
          <a:xfrm>
            <a:off x="15453797" y="2930648"/>
            <a:ext cx="1384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机房</a:t>
            </a:r>
            <a:endParaRPr>
              <a:sym typeface="微软雅黑 Light" panose="020B0502040204020203" charset="-122"/>
            </a:endParaRPr>
          </a:p>
        </p:txBody>
      </p:sp>
      <p:sp>
        <p:nvSpPr>
          <p:cNvPr id="50" name="总裁办"/>
          <p:cNvSpPr txBox="1"/>
          <p:nvPr/>
        </p:nvSpPr>
        <p:spPr>
          <a:xfrm>
            <a:off x="12391724" y="2930648"/>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总裁办</a:t>
            </a:r>
            <a:endParaRPr>
              <a:sym typeface="微软雅黑 Light" panose="020B0502040204020203" charset="-122"/>
            </a:endParaRPr>
          </a:p>
        </p:txBody>
      </p:sp>
      <p:sp>
        <p:nvSpPr>
          <p:cNvPr id="51" name="文印室"/>
          <p:cNvSpPr txBox="1"/>
          <p:nvPr/>
        </p:nvSpPr>
        <p:spPr>
          <a:xfrm>
            <a:off x="12391724" y="1138692"/>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文印室</a:t>
            </a:r>
            <a:endParaRPr>
              <a:sym typeface="微软雅黑 Light" panose="020B0502040204020203" charset="-122"/>
            </a:endParaRPr>
          </a:p>
        </p:txBody>
      </p:sp>
      <p:sp>
        <p:nvSpPr>
          <p:cNvPr id="52" name="财务室"/>
          <p:cNvSpPr txBox="1"/>
          <p:nvPr/>
        </p:nvSpPr>
        <p:spPr>
          <a:xfrm>
            <a:off x="9329649" y="2930648"/>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财务室</a:t>
            </a:r>
            <a:endParaRPr>
              <a:sym typeface="微软雅黑 Light" panose="020B0502040204020203" charset="-122"/>
            </a:endParaRPr>
          </a:p>
        </p:txBody>
      </p:sp>
      <p:sp>
        <p:nvSpPr>
          <p:cNvPr id="53" name="会客区"/>
          <p:cNvSpPr txBox="1"/>
          <p:nvPr/>
        </p:nvSpPr>
        <p:spPr>
          <a:xfrm>
            <a:off x="15453797" y="1138692"/>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会客区</a:t>
            </a:r>
            <a:endParaRPr>
              <a:sym typeface="微软雅黑 Light" panose="020B0502040204020203" charset="-122"/>
            </a:endParaRPr>
          </a:p>
        </p:txBody>
      </p:sp>
      <p:sp>
        <p:nvSpPr>
          <p:cNvPr id="54" name="休憩区"/>
          <p:cNvSpPr txBox="1"/>
          <p:nvPr/>
        </p:nvSpPr>
        <p:spPr>
          <a:xfrm>
            <a:off x="12391724" y="4646674"/>
            <a:ext cx="2019301" cy="990601"/>
          </a:xfrm>
          <a:prstGeom prst="rect">
            <a:avLst/>
          </a:prstGeom>
          <a:ln w="12700">
            <a:miter lim="400000"/>
          </a:ln>
        </p:spPr>
        <p:txBody>
          <a:bodyPr wrap="none" lIns="50800" tIns="50800" rIns="50800" bIns="50800" anchor="ctr">
            <a:spAutoFit/>
          </a:bodyPr>
          <a:lstStyle/>
          <a:p>
            <a:r>
              <a:rPr>
                <a:sym typeface="微软雅黑 Light" panose="020B0502040204020203" charset="-122"/>
              </a:rPr>
              <a:t>休憩区</a:t>
            </a:r>
            <a:endParaRPr>
              <a:sym typeface="微软雅黑 Light" panose="020B0502040204020203" charset="-122"/>
            </a:endParaRPr>
          </a:p>
        </p:txBody>
      </p:sp>
      <p:sp>
        <p:nvSpPr>
          <p:cNvPr id="55" name="书桌"/>
          <p:cNvSpPr/>
          <p:nvPr/>
        </p:nvSpPr>
        <p:spPr>
          <a:xfrm>
            <a:off x="12844427" y="6779000"/>
            <a:ext cx="1523503" cy="7654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572" y="21600"/>
                </a:lnTo>
                <a:lnTo>
                  <a:pt x="1077" y="4346"/>
                </a:lnTo>
                <a:cubicBezTo>
                  <a:pt x="1110" y="3370"/>
                  <a:pt x="1484" y="2704"/>
                  <a:pt x="1998" y="2704"/>
                </a:cubicBezTo>
                <a:lnTo>
                  <a:pt x="7535" y="2704"/>
                </a:lnTo>
                <a:lnTo>
                  <a:pt x="7535" y="769"/>
                </a:lnTo>
                <a:lnTo>
                  <a:pt x="14064" y="769"/>
                </a:lnTo>
                <a:lnTo>
                  <a:pt x="14064" y="2704"/>
                </a:lnTo>
                <a:lnTo>
                  <a:pt x="19602" y="2704"/>
                </a:lnTo>
                <a:cubicBezTo>
                  <a:pt x="20116" y="2704"/>
                  <a:pt x="20488" y="3370"/>
                  <a:pt x="20522" y="4346"/>
                </a:cubicBezTo>
                <a:lnTo>
                  <a:pt x="21028" y="21600"/>
                </a:lnTo>
                <a:lnTo>
                  <a:pt x="21600" y="21600"/>
                </a:lnTo>
                <a:lnTo>
                  <a:pt x="21600" y="0"/>
                </a:lnTo>
                <a:lnTo>
                  <a:pt x="0" y="0"/>
                </a:lnTo>
                <a:close/>
                <a:moveTo>
                  <a:pt x="7801" y="1300"/>
                </a:moveTo>
                <a:lnTo>
                  <a:pt x="7801" y="2704"/>
                </a:lnTo>
                <a:lnTo>
                  <a:pt x="13797" y="2704"/>
                </a:lnTo>
                <a:lnTo>
                  <a:pt x="13797" y="1300"/>
                </a:lnTo>
                <a:lnTo>
                  <a:pt x="7801" y="1300"/>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56" name="台灯"/>
          <p:cNvSpPr/>
          <p:nvPr/>
        </p:nvSpPr>
        <p:spPr>
          <a:xfrm>
            <a:off x="14677490" y="6514560"/>
            <a:ext cx="1315177" cy="1221354"/>
          </a:xfrm>
          <a:custGeom>
            <a:avLst/>
            <a:gdLst/>
            <a:ahLst/>
            <a:cxnLst>
              <a:cxn ang="0">
                <a:pos x="wd2" y="hd2"/>
              </a:cxn>
              <a:cxn ang="5400000">
                <a:pos x="wd2" y="hd2"/>
              </a:cxn>
              <a:cxn ang="10800000">
                <a:pos x="wd2" y="hd2"/>
              </a:cxn>
              <a:cxn ang="16200000">
                <a:pos x="wd2" y="hd2"/>
              </a:cxn>
            </a:cxnLst>
            <a:rect l="0" t="0" r="r" b="b"/>
            <a:pathLst>
              <a:path w="21537" h="21600" extrusionOk="0">
                <a:moveTo>
                  <a:pt x="16002" y="0"/>
                </a:moveTo>
                <a:lnTo>
                  <a:pt x="15692" y="171"/>
                </a:lnTo>
                <a:lnTo>
                  <a:pt x="15886" y="578"/>
                </a:lnTo>
                <a:lnTo>
                  <a:pt x="15308" y="898"/>
                </a:lnTo>
                <a:lnTo>
                  <a:pt x="16044" y="3041"/>
                </a:lnTo>
                <a:lnTo>
                  <a:pt x="15405" y="3377"/>
                </a:lnTo>
                <a:lnTo>
                  <a:pt x="14353" y="2744"/>
                </a:lnTo>
                <a:cubicBezTo>
                  <a:pt x="14137" y="2614"/>
                  <a:pt x="13873" y="2784"/>
                  <a:pt x="13877" y="3051"/>
                </a:cubicBezTo>
                <a:lnTo>
                  <a:pt x="13877" y="3091"/>
                </a:lnTo>
                <a:lnTo>
                  <a:pt x="2084" y="5347"/>
                </a:lnTo>
                <a:cubicBezTo>
                  <a:pt x="1994" y="5133"/>
                  <a:pt x="1750" y="5044"/>
                  <a:pt x="1557" y="5163"/>
                </a:cubicBezTo>
                <a:lnTo>
                  <a:pt x="189" y="6011"/>
                </a:lnTo>
                <a:cubicBezTo>
                  <a:pt x="-16" y="6138"/>
                  <a:pt x="-63" y="6434"/>
                  <a:pt x="92" y="6626"/>
                </a:cubicBezTo>
                <a:lnTo>
                  <a:pt x="779" y="7478"/>
                </a:lnTo>
                <a:cubicBezTo>
                  <a:pt x="871" y="7592"/>
                  <a:pt x="1012" y="7637"/>
                  <a:pt x="1144" y="7604"/>
                </a:cubicBezTo>
                <a:lnTo>
                  <a:pt x="7842" y="17569"/>
                </a:lnTo>
                <a:cubicBezTo>
                  <a:pt x="7796" y="17616"/>
                  <a:pt x="7773" y="17684"/>
                  <a:pt x="7782" y="17753"/>
                </a:cubicBezTo>
                <a:cubicBezTo>
                  <a:pt x="7805" y="17919"/>
                  <a:pt x="7846" y="18228"/>
                  <a:pt x="7866" y="18410"/>
                </a:cubicBezTo>
                <a:cubicBezTo>
                  <a:pt x="7867" y="18424"/>
                  <a:pt x="7870" y="18437"/>
                  <a:pt x="7874" y="18450"/>
                </a:cubicBezTo>
                <a:lnTo>
                  <a:pt x="7811" y="18450"/>
                </a:lnTo>
                <a:lnTo>
                  <a:pt x="6110" y="18999"/>
                </a:lnTo>
                <a:lnTo>
                  <a:pt x="4674" y="20383"/>
                </a:lnTo>
                <a:lnTo>
                  <a:pt x="4674" y="21600"/>
                </a:lnTo>
                <a:lnTo>
                  <a:pt x="11853" y="21600"/>
                </a:lnTo>
                <a:lnTo>
                  <a:pt x="11853" y="20383"/>
                </a:lnTo>
                <a:lnTo>
                  <a:pt x="10417" y="18999"/>
                </a:lnTo>
                <a:lnTo>
                  <a:pt x="8936" y="18522"/>
                </a:lnTo>
                <a:lnTo>
                  <a:pt x="9489" y="18094"/>
                </a:lnTo>
                <a:cubicBezTo>
                  <a:pt x="9571" y="18031"/>
                  <a:pt x="9596" y="17911"/>
                  <a:pt x="9547" y="17817"/>
                </a:cubicBezTo>
                <a:lnTo>
                  <a:pt x="9431" y="17599"/>
                </a:lnTo>
                <a:cubicBezTo>
                  <a:pt x="9405" y="17549"/>
                  <a:pt x="9399" y="17490"/>
                  <a:pt x="9414" y="17435"/>
                </a:cubicBezTo>
                <a:lnTo>
                  <a:pt x="9598" y="16747"/>
                </a:lnTo>
                <a:cubicBezTo>
                  <a:pt x="9619" y="16666"/>
                  <a:pt x="9595" y="16579"/>
                  <a:pt x="9535" y="16525"/>
                </a:cubicBezTo>
                <a:lnTo>
                  <a:pt x="9365" y="16373"/>
                </a:lnTo>
                <a:cubicBezTo>
                  <a:pt x="9291" y="16306"/>
                  <a:pt x="9183" y="16306"/>
                  <a:pt x="9110" y="16374"/>
                </a:cubicBezTo>
                <a:lnTo>
                  <a:pt x="8838" y="16630"/>
                </a:lnTo>
                <a:lnTo>
                  <a:pt x="2301" y="6905"/>
                </a:lnTo>
                <a:cubicBezTo>
                  <a:pt x="2345" y="6870"/>
                  <a:pt x="2380" y="6825"/>
                  <a:pt x="2405" y="6775"/>
                </a:cubicBezTo>
                <a:lnTo>
                  <a:pt x="13948" y="4567"/>
                </a:lnTo>
                <a:cubicBezTo>
                  <a:pt x="14038" y="4712"/>
                  <a:pt x="14225" y="4774"/>
                  <a:pt x="14380" y="4673"/>
                </a:cubicBezTo>
                <a:lnTo>
                  <a:pt x="15437" y="3990"/>
                </a:lnTo>
                <a:cubicBezTo>
                  <a:pt x="15522" y="3936"/>
                  <a:pt x="15571" y="3851"/>
                  <a:pt x="15587" y="3759"/>
                </a:cubicBezTo>
                <a:lnTo>
                  <a:pt x="16161" y="3456"/>
                </a:lnTo>
                <a:lnTo>
                  <a:pt x="15784" y="7603"/>
                </a:lnTo>
                <a:lnTo>
                  <a:pt x="21537" y="4414"/>
                </a:lnTo>
                <a:lnTo>
                  <a:pt x="18153" y="2300"/>
                </a:lnTo>
                <a:lnTo>
                  <a:pt x="16771" y="86"/>
                </a:lnTo>
                <a:lnTo>
                  <a:pt x="16194" y="406"/>
                </a:lnTo>
                <a:lnTo>
                  <a:pt x="16002" y="0"/>
                </a:lnTo>
                <a:close/>
                <a:moveTo>
                  <a:pt x="13884" y="3526"/>
                </a:moveTo>
                <a:lnTo>
                  <a:pt x="13892" y="4143"/>
                </a:lnTo>
                <a:lnTo>
                  <a:pt x="2395" y="6342"/>
                </a:lnTo>
                <a:lnTo>
                  <a:pt x="2213" y="5758"/>
                </a:lnTo>
                <a:lnTo>
                  <a:pt x="13884" y="3526"/>
                </a:lnTo>
                <a:close/>
                <a:moveTo>
                  <a:pt x="1958" y="7124"/>
                </a:moveTo>
                <a:lnTo>
                  <a:pt x="8537" y="16914"/>
                </a:lnTo>
                <a:lnTo>
                  <a:pt x="8143" y="17287"/>
                </a:lnTo>
                <a:lnTo>
                  <a:pt x="1503" y="7406"/>
                </a:lnTo>
                <a:lnTo>
                  <a:pt x="1958" y="7124"/>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57" name="沙发"/>
          <p:cNvSpPr/>
          <p:nvPr/>
        </p:nvSpPr>
        <p:spPr>
          <a:xfrm>
            <a:off x="11004789" y="6880578"/>
            <a:ext cx="1530078" cy="562287"/>
          </a:xfrm>
          <a:custGeom>
            <a:avLst/>
            <a:gdLst/>
            <a:ahLst/>
            <a:cxnLst>
              <a:cxn ang="0">
                <a:pos x="wd2" y="hd2"/>
              </a:cxn>
              <a:cxn ang="5400000">
                <a:pos x="wd2" y="hd2"/>
              </a:cxn>
              <a:cxn ang="10800000">
                <a:pos x="wd2" y="hd2"/>
              </a:cxn>
              <a:cxn ang="16200000">
                <a:pos x="wd2" y="hd2"/>
              </a:cxn>
            </a:cxnLst>
            <a:rect l="0" t="0" r="r" b="b"/>
            <a:pathLst>
              <a:path w="21560" h="21600" extrusionOk="0">
                <a:moveTo>
                  <a:pt x="3864" y="0"/>
                </a:moveTo>
                <a:cubicBezTo>
                  <a:pt x="3714" y="0"/>
                  <a:pt x="3584" y="284"/>
                  <a:pt x="3551" y="682"/>
                </a:cubicBezTo>
                <a:lnTo>
                  <a:pt x="3209" y="5516"/>
                </a:lnTo>
                <a:lnTo>
                  <a:pt x="948" y="3687"/>
                </a:lnTo>
                <a:cubicBezTo>
                  <a:pt x="884" y="3626"/>
                  <a:pt x="799" y="3596"/>
                  <a:pt x="698" y="3636"/>
                </a:cubicBezTo>
                <a:lnTo>
                  <a:pt x="187" y="3908"/>
                </a:lnTo>
                <a:cubicBezTo>
                  <a:pt x="62" y="3975"/>
                  <a:pt x="-20" y="4305"/>
                  <a:pt x="4" y="4645"/>
                </a:cubicBezTo>
                <a:lnTo>
                  <a:pt x="657" y="14074"/>
                </a:lnTo>
                <a:cubicBezTo>
                  <a:pt x="719" y="14944"/>
                  <a:pt x="999" y="15572"/>
                  <a:pt x="1325" y="15572"/>
                </a:cubicBezTo>
                <a:lnTo>
                  <a:pt x="1742" y="15572"/>
                </a:lnTo>
                <a:lnTo>
                  <a:pt x="1742" y="17042"/>
                </a:lnTo>
                <a:lnTo>
                  <a:pt x="19819" y="17042"/>
                </a:lnTo>
                <a:lnTo>
                  <a:pt x="19819" y="15572"/>
                </a:lnTo>
                <a:lnTo>
                  <a:pt x="20235" y="15572"/>
                </a:lnTo>
                <a:cubicBezTo>
                  <a:pt x="20561" y="15572"/>
                  <a:pt x="20841" y="14944"/>
                  <a:pt x="20903" y="14074"/>
                </a:cubicBezTo>
                <a:lnTo>
                  <a:pt x="21556" y="4645"/>
                </a:lnTo>
                <a:cubicBezTo>
                  <a:pt x="21580" y="4305"/>
                  <a:pt x="21499" y="3975"/>
                  <a:pt x="21375" y="3908"/>
                </a:cubicBezTo>
                <a:lnTo>
                  <a:pt x="20864" y="3636"/>
                </a:lnTo>
                <a:cubicBezTo>
                  <a:pt x="20762" y="3596"/>
                  <a:pt x="20678" y="3626"/>
                  <a:pt x="20614" y="3687"/>
                </a:cubicBezTo>
                <a:lnTo>
                  <a:pt x="18352" y="5516"/>
                </a:lnTo>
                <a:lnTo>
                  <a:pt x="18009" y="682"/>
                </a:lnTo>
                <a:cubicBezTo>
                  <a:pt x="17976" y="284"/>
                  <a:pt x="17848" y="0"/>
                  <a:pt x="17698" y="0"/>
                </a:cubicBezTo>
                <a:lnTo>
                  <a:pt x="3864" y="0"/>
                </a:lnTo>
                <a:close/>
                <a:moveTo>
                  <a:pt x="10788" y="11558"/>
                </a:moveTo>
                <a:cubicBezTo>
                  <a:pt x="10788" y="12040"/>
                  <a:pt x="10911" y="12443"/>
                  <a:pt x="11077" y="12544"/>
                </a:cubicBezTo>
                <a:lnTo>
                  <a:pt x="10531" y="12544"/>
                </a:lnTo>
                <a:lnTo>
                  <a:pt x="10499" y="12544"/>
                </a:lnTo>
                <a:cubicBezTo>
                  <a:pt x="10664" y="12443"/>
                  <a:pt x="10788" y="12040"/>
                  <a:pt x="10788" y="11558"/>
                </a:cubicBezTo>
                <a:close/>
                <a:moveTo>
                  <a:pt x="2161" y="18033"/>
                </a:moveTo>
                <a:lnTo>
                  <a:pt x="1866" y="21600"/>
                </a:lnTo>
                <a:lnTo>
                  <a:pt x="2187" y="21600"/>
                </a:lnTo>
                <a:lnTo>
                  <a:pt x="2829" y="18033"/>
                </a:lnTo>
                <a:lnTo>
                  <a:pt x="2161" y="18033"/>
                </a:lnTo>
                <a:close/>
                <a:moveTo>
                  <a:pt x="18733" y="18033"/>
                </a:moveTo>
                <a:lnTo>
                  <a:pt x="19375" y="21600"/>
                </a:lnTo>
                <a:lnTo>
                  <a:pt x="19696" y="21600"/>
                </a:lnTo>
                <a:lnTo>
                  <a:pt x="19400" y="18033"/>
                </a:lnTo>
                <a:lnTo>
                  <a:pt x="18733" y="18033"/>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58" name="椅子"/>
          <p:cNvSpPr/>
          <p:nvPr/>
        </p:nvSpPr>
        <p:spPr>
          <a:xfrm>
            <a:off x="21131814" y="6165096"/>
            <a:ext cx="1127685" cy="1385808"/>
          </a:xfrm>
          <a:custGeom>
            <a:avLst/>
            <a:gdLst/>
            <a:ahLst/>
            <a:cxnLst>
              <a:cxn ang="0">
                <a:pos x="wd2" y="hd2"/>
              </a:cxn>
              <a:cxn ang="5400000">
                <a:pos x="wd2" y="hd2"/>
              </a:cxn>
              <a:cxn ang="10800000">
                <a:pos x="wd2" y="hd2"/>
              </a:cxn>
              <a:cxn ang="16200000">
                <a:pos x="wd2" y="hd2"/>
              </a:cxn>
            </a:cxnLst>
            <a:rect l="0" t="0" r="r" b="b"/>
            <a:pathLst>
              <a:path w="21600" h="21575" extrusionOk="0">
                <a:moveTo>
                  <a:pt x="19748" y="3"/>
                </a:moveTo>
                <a:cubicBezTo>
                  <a:pt x="19500" y="-25"/>
                  <a:pt x="19269" y="113"/>
                  <a:pt x="19228" y="313"/>
                </a:cubicBezTo>
                <a:lnTo>
                  <a:pt x="17274" y="9415"/>
                </a:lnTo>
                <a:cubicBezTo>
                  <a:pt x="17210" y="9715"/>
                  <a:pt x="17210" y="10021"/>
                  <a:pt x="17276" y="10321"/>
                </a:cubicBezTo>
                <a:lnTo>
                  <a:pt x="17770" y="12234"/>
                </a:lnTo>
                <a:lnTo>
                  <a:pt x="3899" y="11477"/>
                </a:lnTo>
                <a:cubicBezTo>
                  <a:pt x="3299" y="11448"/>
                  <a:pt x="2762" y="11777"/>
                  <a:pt x="2634" y="12254"/>
                </a:cubicBezTo>
                <a:lnTo>
                  <a:pt x="0" y="21575"/>
                </a:lnTo>
                <a:lnTo>
                  <a:pt x="1501" y="21575"/>
                </a:lnTo>
                <a:lnTo>
                  <a:pt x="3905" y="14727"/>
                </a:lnTo>
                <a:cubicBezTo>
                  <a:pt x="4178" y="14061"/>
                  <a:pt x="4985" y="13637"/>
                  <a:pt x="5896" y="13682"/>
                </a:cubicBezTo>
                <a:lnTo>
                  <a:pt x="16629" y="14206"/>
                </a:lnTo>
                <a:cubicBezTo>
                  <a:pt x="17536" y="14250"/>
                  <a:pt x="18294" y="14752"/>
                  <a:pt x="18500" y="15443"/>
                </a:cubicBezTo>
                <a:lnTo>
                  <a:pt x="20287" y="21575"/>
                </a:lnTo>
                <a:lnTo>
                  <a:pt x="21600" y="21575"/>
                </a:lnTo>
                <a:lnTo>
                  <a:pt x="21165" y="19444"/>
                </a:lnTo>
                <a:lnTo>
                  <a:pt x="19771" y="12633"/>
                </a:lnTo>
                <a:lnTo>
                  <a:pt x="19711" y="12340"/>
                </a:lnTo>
                <a:lnTo>
                  <a:pt x="19265" y="10167"/>
                </a:lnTo>
                <a:cubicBezTo>
                  <a:pt x="19222" y="9957"/>
                  <a:pt x="19223" y="9742"/>
                  <a:pt x="19267" y="9532"/>
                </a:cubicBezTo>
                <a:lnTo>
                  <a:pt x="21144" y="521"/>
                </a:lnTo>
                <a:cubicBezTo>
                  <a:pt x="21187" y="312"/>
                  <a:pt x="21010" y="115"/>
                  <a:pt x="20752" y="86"/>
                </a:cubicBezTo>
                <a:lnTo>
                  <a:pt x="19748" y="3"/>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59" name="咖啡"/>
          <p:cNvSpPr/>
          <p:nvPr/>
        </p:nvSpPr>
        <p:spPr>
          <a:xfrm>
            <a:off x="19338080" y="6694147"/>
            <a:ext cx="1481382" cy="935149"/>
          </a:xfrm>
          <a:custGeom>
            <a:avLst/>
            <a:gdLst/>
            <a:ahLst/>
            <a:cxnLst>
              <a:cxn ang="0">
                <a:pos x="wd2" y="hd2"/>
              </a:cxn>
              <a:cxn ang="5400000">
                <a:pos x="wd2" y="hd2"/>
              </a:cxn>
              <a:cxn ang="10800000">
                <a:pos x="wd2" y="hd2"/>
              </a:cxn>
              <a:cxn ang="16200000">
                <a:pos x="wd2" y="hd2"/>
              </a:cxn>
            </a:cxnLst>
            <a:rect l="0" t="0" r="r" b="b"/>
            <a:pathLst>
              <a:path w="21524" h="21600" extrusionOk="0">
                <a:moveTo>
                  <a:pt x="3632" y="0"/>
                </a:moveTo>
                <a:cubicBezTo>
                  <a:pt x="3310" y="0"/>
                  <a:pt x="3052" y="422"/>
                  <a:pt x="3063" y="933"/>
                </a:cubicBezTo>
                <a:cubicBezTo>
                  <a:pt x="3133" y="4055"/>
                  <a:pt x="3513" y="14136"/>
                  <a:pt x="5539" y="17628"/>
                </a:cubicBezTo>
                <a:lnTo>
                  <a:pt x="193" y="17628"/>
                </a:lnTo>
                <a:cubicBezTo>
                  <a:pt x="25" y="17628"/>
                  <a:pt x="-45" y="17817"/>
                  <a:pt x="30" y="18055"/>
                </a:cubicBezTo>
                <a:cubicBezTo>
                  <a:pt x="392" y="19213"/>
                  <a:pt x="2458" y="21600"/>
                  <a:pt x="4710" y="21600"/>
                </a:cubicBezTo>
                <a:cubicBezTo>
                  <a:pt x="6340" y="21600"/>
                  <a:pt x="15171" y="21600"/>
                  <a:pt x="16800" y="21600"/>
                </a:cubicBezTo>
                <a:cubicBezTo>
                  <a:pt x="19052" y="21600"/>
                  <a:pt x="21118" y="19213"/>
                  <a:pt x="21480" y="18055"/>
                </a:cubicBezTo>
                <a:cubicBezTo>
                  <a:pt x="21555" y="17817"/>
                  <a:pt x="21485" y="17628"/>
                  <a:pt x="21317" y="17628"/>
                </a:cubicBezTo>
                <a:lnTo>
                  <a:pt x="15393" y="17628"/>
                </a:lnTo>
                <a:cubicBezTo>
                  <a:pt x="15657" y="17172"/>
                  <a:pt x="15893" y="16606"/>
                  <a:pt x="16104" y="15957"/>
                </a:cubicBezTo>
                <a:cubicBezTo>
                  <a:pt x="16236" y="15552"/>
                  <a:pt x="16495" y="15291"/>
                  <a:pt x="16782" y="15291"/>
                </a:cubicBezTo>
                <a:lnTo>
                  <a:pt x="17640" y="15291"/>
                </a:lnTo>
                <a:cubicBezTo>
                  <a:pt x="20190" y="15291"/>
                  <a:pt x="21524" y="11448"/>
                  <a:pt x="21524" y="7654"/>
                </a:cubicBezTo>
                <a:cubicBezTo>
                  <a:pt x="21524" y="4558"/>
                  <a:pt x="20609" y="2922"/>
                  <a:pt x="18877" y="2922"/>
                </a:cubicBezTo>
                <a:lnTo>
                  <a:pt x="18225" y="2922"/>
                </a:lnTo>
                <a:cubicBezTo>
                  <a:pt x="17999" y="2922"/>
                  <a:pt x="17819" y="2620"/>
                  <a:pt x="17831" y="2262"/>
                </a:cubicBezTo>
                <a:cubicBezTo>
                  <a:pt x="17850" y="1741"/>
                  <a:pt x="17860" y="1291"/>
                  <a:pt x="17868" y="933"/>
                </a:cubicBezTo>
                <a:cubicBezTo>
                  <a:pt x="17880" y="422"/>
                  <a:pt x="17623" y="0"/>
                  <a:pt x="17302" y="0"/>
                </a:cubicBezTo>
                <a:lnTo>
                  <a:pt x="3632" y="0"/>
                </a:lnTo>
                <a:close/>
                <a:moveTo>
                  <a:pt x="18465" y="4660"/>
                </a:moveTo>
                <a:lnTo>
                  <a:pt x="18877" y="4660"/>
                </a:lnTo>
                <a:cubicBezTo>
                  <a:pt x="19810" y="4660"/>
                  <a:pt x="20431" y="5169"/>
                  <a:pt x="20431" y="7654"/>
                </a:cubicBezTo>
                <a:cubicBezTo>
                  <a:pt x="20431" y="10024"/>
                  <a:pt x="19688" y="13553"/>
                  <a:pt x="17640" y="13553"/>
                </a:cubicBezTo>
                <a:lnTo>
                  <a:pt x="17403" y="13553"/>
                </a:lnTo>
                <a:cubicBezTo>
                  <a:pt x="17062" y="13553"/>
                  <a:pt x="16817" y="13039"/>
                  <a:pt x="16906" y="12516"/>
                </a:cubicBezTo>
                <a:cubicBezTo>
                  <a:pt x="17276" y="10356"/>
                  <a:pt x="17506" y="7951"/>
                  <a:pt x="17650" y="5830"/>
                </a:cubicBezTo>
                <a:cubicBezTo>
                  <a:pt x="17695" y="5166"/>
                  <a:pt x="18045" y="4660"/>
                  <a:pt x="18465" y="4660"/>
                </a:cubicBez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60" name="书堆"/>
          <p:cNvSpPr/>
          <p:nvPr/>
        </p:nvSpPr>
        <p:spPr>
          <a:xfrm>
            <a:off x="9365958" y="6559423"/>
            <a:ext cx="1329271" cy="1204597"/>
          </a:xfrm>
          <a:custGeom>
            <a:avLst/>
            <a:gdLst/>
            <a:ahLst/>
            <a:cxnLst>
              <a:cxn ang="0">
                <a:pos x="wd2" y="hd2"/>
              </a:cxn>
              <a:cxn ang="5400000">
                <a:pos x="wd2" y="hd2"/>
              </a:cxn>
              <a:cxn ang="10800000">
                <a:pos x="wd2" y="hd2"/>
              </a:cxn>
              <a:cxn ang="16200000">
                <a:pos x="wd2" y="hd2"/>
              </a:cxn>
            </a:cxnLst>
            <a:rect l="0" t="0" r="r" b="b"/>
            <a:pathLst>
              <a:path w="21600" h="21600" extrusionOk="0">
                <a:moveTo>
                  <a:pt x="4969" y="0"/>
                </a:moveTo>
                <a:cubicBezTo>
                  <a:pt x="3275" y="0"/>
                  <a:pt x="1896" y="1522"/>
                  <a:pt x="1896" y="3392"/>
                </a:cubicBezTo>
                <a:cubicBezTo>
                  <a:pt x="1896" y="5262"/>
                  <a:pt x="3275" y="6783"/>
                  <a:pt x="4969" y="6783"/>
                </a:cubicBezTo>
                <a:lnTo>
                  <a:pt x="21600" y="6783"/>
                </a:lnTo>
                <a:lnTo>
                  <a:pt x="21600" y="5757"/>
                </a:lnTo>
                <a:lnTo>
                  <a:pt x="4969" y="5757"/>
                </a:lnTo>
                <a:cubicBezTo>
                  <a:pt x="3788" y="5757"/>
                  <a:pt x="2827" y="4696"/>
                  <a:pt x="2827" y="3392"/>
                </a:cubicBezTo>
                <a:cubicBezTo>
                  <a:pt x="2827" y="2087"/>
                  <a:pt x="3788" y="1026"/>
                  <a:pt x="4969" y="1026"/>
                </a:cubicBezTo>
                <a:lnTo>
                  <a:pt x="21600" y="1026"/>
                </a:lnTo>
                <a:lnTo>
                  <a:pt x="21600" y="0"/>
                </a:lnTo>
                <a:lnTo>
                  <a:pt x="4969" y="0"/>
                </a:lnTo>
                <a:close/>
                <a:moveTo>
                  <a:pt x="4969" y="1852"/>
                </a:moveTo>
                <a:lnTo>
                  <a:pt x="4969" y="2269"/>
                </a:lnTo>
                <a:lnTo>
                  <a:pt x="20792" y="2269"/>
                </a:lnTo>
                <a:cubicBezTo>
                  <a:pt x="20843" y="2123"/>
                  <a:pt x="20903" y="1984"/>
                  <a:pt x="20972" y="1852"/>
                </a:cubicBezTo>
                <a:lnTo>
                  <a:pt x="4969" y="1852"/>
                </a:lnTo>
                <a:close/>
                <a:moveTo>
                  <a:pt x="4969" y="3215"/>
                </a:moveTo>
                <a:lnTo>
                  <a:pt x="4969" y="3632"/>
                </a:lnTo>
                <a:lnTo>
                  <a:pt x="20613" y="3632"/>
                </a:lnTo>
                <a:cubicBezTo>
                  <a:pt x="20608" y="3553"/>
                  <a:pt x="20605" y="3472"/>
                  <a:pt x="20605" y="3392"/>
                </a:cubicBezTo>
                <a:cubicBezTo>
                  <a:pt x="20605" y="3332"/>
                  <a:pt x="20607" y="3273"/>
                  <a:pt x="20610" y="3215"/>
                </a:cubicBezTo>
                <a:lnTo>
                  <a:pt x="4969" y="3215"/>
                </a:lnTo>
                <a:close/>
                <a:moveTo>
                  <a:pt x="4969" y="4575"/>
                </a:moveTo>
                <a:lnTo>
                  <a:pt x="4969" y="4992"/>
                </a:lnTo>
                <a:lnTo>
                  <a:pt x="21006" y="4992"/>
                </a:lnTo>
                <a:cubicBezTo>
                  <a:pt x="20933" y="4861"/>
                  <a:pt x="20869" y="4722"/>
                  <a:pt x="20814" y="4575"/>
                </a:cubicBezTo>
                <a:lnTo>
                  <a:pt x="4969" y="4575"/>
                </a:lnTo>
                <a:close/>
                <a:moveTo>
                  <a:pt x="1447" y="7349"/>
                </a:moveTo>
                <a:cubicBezTo>
                  <a:pt x="649" y="7349"/>
                  <a:pt x="0" y="8067"/>
                  <a:pt x="0" y="8948"/>
                </a:cubicBezTo>
                <a:lnTo>
                  <a:pt x="0" y="12535"/>
                </a:lnTo>
                <a:cubicBezTo>
                  <a:pt x="0" y="13416"/>
                  <a:pt x="649" y="14132"/>
                  <a:pt x="1447" y="14132"/>
                </a:cubicBezTo>
                <a:lnTo>
                  <a:pt x="1849" y="14132"/>
                </a:lnTo>
                <a:cubicBezTo>
                  <a:pt x="2061" y="14132"/>
                  <a:pt x="2248" y="14009"/>
                  <a:pt x="2355" y="13825"/>
                </a:cubicBezTo>
                <a:lnTo>
                  <a:pt x="2537" y="13825"/>
                </a:lnTo>
                <a:cubicBezTo>
                  <a:pt x="2644" y="14009"/>
                  <a:pt x="2831" y="14132"/>
                  <a:pt x="3043" y="14132"/>
                </a:cubicBezTo>
                <a:lnTo>
                  <a:pt x="19539" y="14132"/>
                </a:lnTo>
                <a:lnTo>
                  <a:pt x="19539" y="13106"/>
                </a:lnTo>
                <a:lnTo>
                  <a:pt x="3279" y="13106"/>
                </a:lnTo>
                <a:cubicBezTo>
                  <a:pt x="3173" y="12922"/>
                  <a:pt x="2986" y="12799"/>
                  <a:pt x="2773" y="12799"/>
                </a:cubicBezTo>
                <a:lnTo>
                  <a:pt x="2119" y="12799"/>
                </a:lnTo>
                <a:cubicBezTo>
                  <a:pt x="1906" y="12799"/>
                  <a:pt x="1719" y="12922"/>
                  <a:pt x="1613" y="13106"/>
                </a:cubicBezTo>
                <a:lnTo>
                  <a:pt x="1447" y="13106"/>
                </a:lnTo>
                <a:cubicBezTo>
                  <a:pt x="1161" y="13106"/>
                  <a:pt x="929" y="12850"/>
                  <a:pt x="929" y="12535"/>
                </a:cubicBezTo>
                <a:lnTo>
                  <a:pt x="929" y="8948"/>
                </a:lnTo>
                <a:cubicBezTo>
                  <a:pt x="929" y="8632"/>
                  <a:pt x="1161" y="8375"/>
                  <a:pt x="1447" y="8375"/>
                </a:cubicBezTo>
                <a:lnTo>
                  <a:pt x="1618" y="8375"/>
                </a:lnTo>
                <a:cubicBezTo>
                  <a:pt x="1725" y="8554"/>
                  <a:pt x="1910" y="8672"/>
                  <a:pt x="2119" y="8672"/>
                </a:cubicBezTo>
                <a:lnTo>
                  <a:pt x="2773" y="8672"/>
                </a:lnTo>
                <a:cubicBezTo>
                  <a:pt x="2982" y="8672"/>
                  <a:pt x="3167" y="8554"/>
                  <a:pt x="3274" y="8375"/>
                </a:cubicBezTo>
                <a:lnTo>
                  <a:pt x="19539" y="8375"/>
                </a:lnTo>
                <a:lnTo>
                  <a:pt x="19539" y="7349"/>
                </a:lnTo>
                <a:lnTo>
                  <a:pt x="3043" y="7349"/>
                </a:lnTo>
                <a:cubicBezTo>
                  <a:pt x="2834" y="7349"/>
                  <a:pt x="2649" y="7467"/>
                  <a:pt x="2542" y="7647"/>
                </a:cubicBezTo>
                <a:lnTo>
                  <a:pt x="2350" y="7647"/>
                </a:lnTo>
                <a:cubicBezTo>
                  <a:pt x="2242" y="7467"/>
                  <a:pt x="2058" y="7349"/>
                  <a:pt x="1849" y="7349"/>
                </a:cubicBezTo>
                <a:lnTo>
                  <a:pt x="1447" y="7349"/>
                </a:lnTo>
                <a:close/>
                <a:moveTo>
                  <a:pt x="3264" y="9173"/>
                </a:moveTo>
                <a:lnTo>
                  <a:pt x="3264" y="9590"/>
                </a:lnTo>
                <a:lnTo>
                  <a:pt x="19087" y="9590"/>
                </a:lnTo>
                <a:cubicBezTo>
                  <a:pt x="19138" y="9444"/>
                  <a:pt x="19198" y="9305"/>
                  <a:pt x="19267" y="9173"/>
                </a:cubicBezTo>
                <a:lnTo>
                  <a:pt x="3264" y="9173"/>
                </a:lnTo>
                <a:close/>
                <a:moveTo>
                  <a:pt x="3264" y="10534"/>
                </a:moveTo>
                <a:lnTo>
                  <a:pt x="3264" y="10951"/>
                </a:lnTo>
                <a:lnTo>
                  <a:pt x="18908" y="10951"/>
                </a:lnTo>
                <a:cubicBezTo>
                  <a:pt x="18902" y="10872"/>
                  <a:pt x="18899" y="10791"/>
                  <a:pt x="18899" y="10711"/>
                </a:cubicBezTo>
                <a:cubicBezTo>
                  <a:pt x="18899" y="10651"/>
                  <a:pt x="18901" y="10593"/>
                  <a:pt x="18904" y="10534"/>
                </a:cubicBezTo>
                <a:lnTo>
                  <a:pt x="3264" y="10534"/>
                </a:lnTo>
                <a:close/>
                <a:moveTo>
                  <a:pt x="3264" y="11896"/>
                </a:moveTo>
                <a:lnTo>
                  <a:pt x="3264" y="12313"/>
                </a:lnTo>
                <a:lnTo>
                  <a:pt x="19301" y="12313"/>
                </a:lnTo>
                <a:cubicBezTo>
                  <a:pt x="19227" y="12182"/>
                  <a:pt x="19163" y="12043"/>
                  <a:pt x="19109" y="11896"/>
                </a:cubicBezTo>
                <a:lnTo>
                  <a:pt x="3264" y="11896"/>
                </a:lnTo>
                <a:close/>
                <a:moveTo>
                  <a:pt x="4969" y="14817"/>
                </a:moveTo>
                <a:cubicBezTo>
                  <a:pt x="3275" y="14817"/>
                  <a:pt x="1896" y="16339"/>
                  <a:pt x="1896" y="18208"/>
                </a:cubicBezTo>
                <a:cubicBezTo>
                  <a:pt x="1896" y="20078"/>
                  <a:pt x="3275" y="21600"/>
                  <a:pt x="4969" y="21600"/>
                </a:cubicBezTo>
                <a:lnTo>
                  <a:pt x="21600" y="21600"/>
                </a:lnTo>
                <a:lnTo>
                  <a:pt x="21600" y="20574"/>
                </a:lnTo>
                <a:lnTo>
                  <a:pt x="4969" y="20574"/>
                </a:lnTo>
                <a:cubicBezTo>
                  <a:pt x="3788" y="20574"/>
                  <a:pt x="2827" y="19513"/>
                  <a:pt x="2827" y="18208"/>
                </a:cubicBezTo>
                <a:cubicBezTo>
                  <a:pt x="2827" y="16904"/>
                  <a:pt x="3788" y="15843"/>
                  <a:pt x="4969" y="15843"/>
                </a:cubicBezTo>
                <a:lnTo>
                  <a:pt x="21600" y="15843"/>
                </a:lnTo>
                <a:lnTo>
                  <a:pt x="21600" y="14817"/>
                </a:lnTo>
                <a:lnTo>
                  <a:pt x="4969" y="14817"/>
                </a:lnTo>
                <a:close/>
                <a:moveTo>
                  <a:pt x="4969" y="16669"/>
                </a:moveTo>
                <a:lnTo>
                  <a:pt x="4969" y="17086"/>
                </a:lnTo>
                <a:lnTo>
                  <a:pt x="20792" y="17086"/>
                </a:lnTo>
                <a:cubicBezTo>
                  <a:pt x="20843" y="16940"/>
                  <a:pt x="20903" y="16800"/>
                  <a:pt x="20972" y="16669"/>
                </a:cubicBezTo>
                <a:lnTo>
                  <a:pt x="4969" y="16669"/>
                </a:lnTo>
                <a:close/>
                <a:moveTo>
                  <a:pt x="4969" y="18030"/>
                </a:moveTo>
                <a:lnTo>
                  <a:pt x="4969" y="18447"/>
                </a:lnTo>
                <a:lnTo>
                  <a:pt x="20613" y="18447"/>
                </a:lnTo>
                <a:cubicBezTo>
                  <a:pt x="20608" y="18368"/>
                  <a:pt x="20605" y="18289"/>
                  <a:pt x="20605" y="18208"/>
                </a:cubicBezTo>
                <a:cubicBezTo>
                  <a:pt x="20605" y="18149"/>
                  <a:pt x="20607" y="18089"/>
                  <a:pt x="20610" y="18030"/>
                </a:cubicBezTo>
                <a:lnTo>
                  <a:pt x="4969" y="18030"/>
                </a:lnTo>
                <a:close/>
                <a:moveTo>
                  <a:pt x="4969" y="19392"/>
                </a:moveTo>
                <a:lnTo>
                  <a:pt x="4969" y="19809"/>
                </a:lnTo>
                <a:lnTo>
                  <a:pt x="21006" y="19809"/>
                </a:lnTo>
                <a:cubicBezTo>
                  <a:pt x="20933" y="19678"/>
                  <a:pt x="20869" y="19539"/>
                  <a:pt x="20814" y="19392"/>
                </a:cubicBezTo>
                <a:lnTo>
                  <a:pt x="4969" y="19392"/>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61" name="计算器"/>
          <p:cNvSpPr/>
          <p:nvPr/>
        </p:nvSpPr>
        <p:spPr>
          <a:xfrm>
            <a:off x="18004381" y="6276189"/>
            <a:ext cx="1021345" cy="1445673"/>
          </a:xfrm>
          <a:custGeom>
            <a:avLst/>
            <a:gdLst/>
            <a:ahLst/>
            <a:cxnLst>
              <a:cxn ang="0">
                <a:pos x="wd2" y="hd2"/>
              </a:cxn>
              <a:cxn ang="5400000">
                <a:pos x="wd2" y="hd2"/>
              </a:cxn>
              <a:cxn ang="10800000">
                <a:pos x="wd2" y="hd2"/>
              </a:cxn>
              <a:cxn ang="16200000">
                <a:pos x="wd2" y="hd2"/>
              </a:cxn>
            </a:cxnLst>
            <a:rect l="0" t="0" r="r" b="b"/>
            <a:pathLst>
              <a:path w="21600" h="21600" extrusionOk="0">
                <a:moveTo>
                  <a:pt x="1522" y="0"/>
                </a:moveTo>
                <a:cubicBezTo>
                  <a:pt x="681" y="0"/>
                  <a:pt x="0" y="481"/>
                  <a:pt x="0" y="1075"/>
                </a:cubicBezTo>
                <a:lnTo>
                  <a:pt x="0" y="20525"/>
                </a:lnTo>
                <a:cubicBezTo>
                  <a:pt x="0" y="21119"/>
                  <a:pt x="681" y="21600"/>
                  <a:pt x="1522" y="21600"/>
                </a:cubicBezTo>
                <a:lnTo>
                  <a:pt x="20081" y="21600"/>
                </a:lnTo>
                <a:cubicBezTo>
                  <a:pt x="20922" y="21600"/>
                  <a:pt x="21600" y="21119"/>
                  <a:pt x="21600" y="20525"/>
                </a:cubicBezTo>
                <a:lnTo>
                  <a:pt x="21600" y="1075"/>
                </a:lnTo>
                <a:cubicBezTo>
                  <a:pt x="21592" y="481"/>
                  <a:pt x="20912" y="0"/>
                  <a:pt x="20071" y="0"/>
                </a:cubicBezTo>
                <a:lnTo>
                  <a:pt x="1522" y="0"/>
                </a:lnTo>
                <a:close/>
                <a:moveTo>
                  <a:pt x="2866" y="1696"/>
                </a:moveTo>
                <a:lnTo>
                  <a:pt x="18734" y="1696"/>
                </a:lnTo>
                <a:cubicBezTo>
                  <a:pt x="19017" y="1696"/>
                  <a:pt x="19254" y="1857"/>
                  <a:pt x="19254" y="2062"/>
                </a:cubicBezTo>
                <a:lnTo>
                  <a:pt x="19254" y="4985"/>
                </a:lnTo>
                <a:cubicBezTo>
                  <a:pt x="19254" y="5185"/>
                  <a:pt x="19024" y="5351"/>
                  <a:pt x="18734" y="5351"/>
                </a:cubicBezTo>
                <a:lnTo>
                  <a:pt x="2866" y="5351"/>
                </a:lnTo>
                <a:cubicBezTo>
                  <a:pt x="2583" y="5351"/>
                  <a:pt x="2348" y="5190"/>
                  <a:pt x="2348" y="4985"/>
                </a:cubicBezTo>
                <a:lnTo>
                  <a:pt x="2348" y="2062"/>
                </a:lnTo>
                <a:cubicBezTo>
                  <a:pt x="2348" y="1862"/>
                  <a:pt x="2576" y="1696"/>
                  <a:pt x="2866" y="1696"/>
                </a:cubicBezTo>
                <a:close/>
                <a:moveTo>
                  <a:pt x="17580" y="6615"/>
                </a:moveTo>
                <a:cubicBezTo>
                  <a:pt x="17771" y="6615"/>
                  <a:pt x="17924" y="6723"/>
                  <a:pt x="17924" y="6858"/>
                </a:cubicBezTo>
                <a:cubicBezTo>
                  <a:pt x="17924" y="6993"/>
                  <a:pt x="17771" y="7101"/>
                  <a:pt x="17580" y="7101"/>
                </a:cubicBezTo>
                <a:cubicBezTo>
                  <a:pt x="17389" y="7106"/>
                  <a:pt x="17236" y="6993"/>
                  <a:pt x="17236" y="6858"/>
                </a:cubicBezTo>
                <a:cubicBezTo>
                  <a:pt x="17236" y="6723"/>
                  <a:pt x="17389" y="6615"/>
                  <a:pt x="17580" y="6615"/>
                </a:cubicBezTo>
                <a:close/>
                <a:moveTo>
                  <a:pt x="2890" y="6674"/>
                </a:moveTo>
                <a:lnTo>
                  <a:pt x="5121" y="6674"/>
                </a:lnTo>
                <a:cubicBezTo>
                  <a:pt x="5419" y="6674"/>
                  <a:pt x="5663" y="6847"/>
                  <a:pt x="5663" y="7057"/>
                </a:cubicBezTo>
                <a:lnTo>
                  <a:pt x="5663" y="8073"/>
                </a:lnTo>
                <a:cubicBezTo>
                  <a:pt x="5663" y="8284"/>
                  <a:pt x="5419" y="8456"/>
                  <a:pt x="5121" y="8456"/>
                </a:cubicBezTo>
                <a:lnTo>
                  <a:pt x="2890" y="8456"/>
                </a:lnTo>
                <a:cubicBezTo>
                  <a:pt x="2592" y="8456"/>
                  <a:pt x="2348" y="8284"/>
                  <a:pt x="2348" y="8073"/>
                </a:cubicBezTo>
                <a:lnTo>
                  <a:pt x="2348" y="7057"/>
                </a:lnTo>
                <a:cubicBezTo>
                  <a:pt x="2348" y="6847"/>
                  <a:pt x="2592" y="6674"/>
                  <a:pt x="2890" y="6674"/>
                </a:cubicBezTo>
                <a:close/>
                <a:moveTo>
                  <a:pt x="7400" y="6674"/>
                </a:moveTo>
                <a:lnTo>
                  <a:pt x="9669" y="6674"/>
                </a:lnTo>
                <a:cubicBezTo>
                  <a:pt x="9967" y="6674"/>
                  <a:pt x="10211" y="6847"/>
                  <a:pt x="10211" y="7057"/>
                </a:cubicBezTo>
                <a:lnTo>
                  <a:pt x="10211" y="8073"/>
                </a:lnTo>
                <a:cubicBezTo>
                  <a:pt x="10211" y="8284"/>
                  <a:pt x="9967" y="8456"/>
                  <a:pt x="9669" y="8456"/>
                </a:cubicBezTo>
                <a:lnTo>
                  <a:pt x="7400" y="8456"/>
                </a:lnTo>
                <a:cubicBezTo>
                  <a:pt x="7102" y="8456"/>
                  <a:pt x="6858" y="8284"/>
                  <a:pt x="6858" y="8073"/>
                </a:cubicBezTo>
                <a:lnTo>
                  <a:pt x="6858" y="7057"/>
                </a:lnTo>
                <a:cubicBezTo>
                  <a:pt x="6858" y="6847"/>
                  <a:pt x="7102" y="6674"/>
                  <a:pt x="7400" y="6674"/>
                </a:cubicBezTo>
                <a:close/>
                <a:moveTo>
                  <a:pt x="11924" y="6674"/>
                </a:moveTo>
                <a:lnTo>
                  <a:pt x="14195" y="6674"/>
                </a:lnTo>
                <a:cubicBezTo>
                  <a:pt x="14493" y="6674"/>
                  <a:pt x="14738" y="6847"/>
                  <a:pt x="14738" y="7057"/>
                </a:cubicBezTo>
                <a:lnTo>
                  <a:pt x="14738" y="8073"/>
                </a:lnTo>
                <a:cubicBezTo>
                  <a:pt x="14738" y="8284"/>
                  <a:pt x="14493" y="8456"/>
                  <a:pt x="14195" y="8456"/>
                </a:cubicBezTo>
                <a:lnTo>
                  <a:pt x="11924" y="8456"/>
                </a:lnTo>
                <a:cubicBezTo>
                  <a:pt x="11626" y="8456"/>
                  <a:pt x="11382" y="8284"/>
                  <a:pt x="11382" y="8073"/>
                </a:cubicBezTo>
                <a:lnTo>
                  <a:pt x="11382" y="7057"/>
                </a:lnTo>
                <a:cubicBezTo>
                  <a:pt x="11382" y="6847"/>
                  <a:pt x="11626" y="6674"/>
                  <a:pt x="11924" y="6674"/>
                </a:cubicBezTo>
                <a:close/>
                <a:moveTo>
                  <a:pt x="16433" y="7290"/>
                </a:moveTo>
                <a:lnTo>
                  <a:pt x="18743" y="7290"/>
                </a:lnTo>
                <a:lnTo>
                  <a:pt x="18743" y="7685"/>
                </a:lnTo>
                <a:lnTo>
                  <a:pt x="16433" y="7685"/>
                </a:lnTo>
                <a:lnTo>
                  <a:pt x="16433" y="7290"/>
                </a:lnTo>
                <a:close/>
                <a:moveTo>
                  <a:pt x="17580" y="7867"/>
                </a:moveTo>
                <a:cubicBezTo>
                  <a:pt x="17771" y="7867"/>
                  <a:pt x="17924" y="7975"/>
                  <a:pt x="17924" y="8110"/>
                </a:cubicBezTo>
                <a:cubicBezTo>
                  <a:pt x="17924" y="8245"/>
                  <a:pt x="17771" y="8353"/>
                  <a:pt x="17580" y="8353"/>
                </a:cubicBezTo>
                <a:cubicBezTo>
                  <a:pt x="17389" y="8353"/>
                  <a:pt x="17236" y="8245"/>
                  <a:pt x="17236" y="8110"/>
                </a:cubicBezTo>
                <a:cubicBezTo>
                  <a:pt x="17236" y="7975"/>
                  <a:pt x="17389" y="7867"/>
                  <a:pt x="17580" y="7867"/>
                </a:cubicBezTo>
                <a:close/>
                <a:moveTo>
                  <a:pt x="2890" y="9580"/>
                </a:moveTo>
                <a:lnTo>
                  <a:pt x="5121" y="9580"/>
                </a:lnTo>
                <a:cubicBezTo>
                  <a:pt x="5419" y="9580"/>
                  <a:pt x="5663" y="9752"/>
                  <a:pt x="5663" y="9963"/>
                </a:cubicBezTo>
                <a:lnTo>
                  <a:pt x="5663" y="10979"/>
                </a:lnTo>
                <a:cubicBezTo>
                  <a:pt x="5663" y="11189"/>
                  <a:pt x="5419" y="11362"/>
                  <a:pt x="5121" y="11362"/>
                </a:cubicBezTo>
                <a:lnTo>
                  <a:pt x="2890" y="11362"/>
                </a:lnTo>
                <a:cubicBezTo>
                  <a:pt x="2592" y="11362"/>
                  <a:pt x="2348" y="11189"/>
                  <a:pt x="2348" y="10979"/>
                </a:cubicBezTo>
                <a:lnTo>
                  <a:pt x="2348" y="9963"/>
                </a:lnTo>
                <a:cubicBezTo>
                  <a:pt x="2348" y="9752"/>
                  <a:pt x="2592" y="9580"/>
                  <a:pt x="2890" y="9580"/>
                </a:cubicBezTo>
                <a:close/>
                <a:moveTo>
                  <a:pt x="7400" y="9580"/>
                </a:moveTo>
                <a:lnTo>
                  <a:pt x="9669" y="9580"/>
                </a:lnTo>
                <a:cubicBezTo>
                  <a:pt x="9967" y="9580"/>
                  <a:pt x="10211" y="9752"/>
                  <a:pt x="10211" y="9963"/>
                </a:cubicBezTo>
                <a:lnTo>
                  <a:pt x="10211" y="10979"/>
                </a:lnTo>
                <a:cubicBezTo>
                  <a:pt x="10211" y="11189"/>
                  <a:pt x="9967" y="11362"/>
                  <a:pt x="9669" y="11362"/>
                </a:cubicBezTo>
                <a:lnTo>
                  <a:pt x="7400" y="11362"/>
                </a:lnTo>
                <a:cubicBezTo>
                  <a:pt x="7102" y="11362"/>
                  <a:pt x="6858" y="11189"/>
                  <a:pt x="6858" y="10979"/>
                </a:cubicBezTo>
                <a:lnTo>
                  <a:pt x="6858" y="9963"/>
                </a:lnTo>
                <a:cubicBezTo>
                  <a:pt x="6858" y="9752"/>
                  <a:pt x="7102" y="9580"/>
                  <a:pt x="7400" y="9580"/>
                </a:cubicBezTo>
                <a:close/>
                <a:moveTo>
                  <a:pt x="11924" y="9580"/>
                </a:moveTo>
                <a:lnTo>
                  <a:pt x="14195" y="9580"/>
                </a:lnTo>
                <a:cubicBezTo>
                  <a:pt x="14493" y="9580"/>
                  <a:pt x="14738" y="9752"/>
                  <a:pt x="14738" y="9963"/>
                </a:cubicBezTo>
                <a:lnTo>
                  <a:pt x="14738" y="10979"/>
                </a:lnTo>
                <a:cubicBezTo>
                  <a:pt x="14738" y="11189"/>
                  <a:pt x="14493" y="11362"/>
                  <a:pt x="14195" y="11362"/>
                </a:cubicBezTo>
                <a:lnTo>
                  <a:pt x="11924" y="11362"/>
                </a:lnTo>
                <a:cubicBezTo>
                  <a:pt x="11626" y="11362"/>
                  <a:pt x="11382" y="11189"/>
                  <a:pt x="11382" y="10979"/>
                </a:cubicBezTo>
                <a:lnTo>
                  <a:pt x="11382" y="9963"/>
                </a:lnTo>
                <a:cubicBezTo>
                  <a:pt x="11382" y="9752"/>
                  <a:pt x="11626" y="9580"/>
                  <a:pt x="11924" y="9580"/>
                </a:cubicBezTo>
                <a:close/>
                <a:moveTo>
                  <a:pt x="16969" y="9752"/>
                </a:moveTo>
                <a:lnTo>
                  <a:pt x="17587" y="10189"/>
                </a:lnTo>
                <a:lnTo>
                  <a:pt x="18208" y="9752"/>
                </a:lnTo>
                <a:lnTo>
                  <a:pt x="18598" y="10027"/>
                </a:lnTo>
                <a:lnTo>
                  <a:pt x="17979" y="10466"/>
                </a:lnTo>
                <a:lnTo>
                  <a:pt x="18598" y="10903"/>
                </a:lnTo>
                <a:lnTo>
                  <a:pt x="18199" y="11183"/>
                </a:lnTo>
                <a:lnTo>
                  <a:pt x="17580" y="10746"/>
                </a:lnTo>
                <a:lnTo>
                  <a:pt x="16961" y="11183"/>
                </a:lnTo>
                <a:lnTo>
                  <a:pt x="16572" y="10908"/>
                </a:lnTo>
                <a:lnTo>
                  <a:pt x="17191" y="10471"/>
                </a:lnTo>
                <a:lnTo>
                  <a:pt x="16572" y="10034"/>
                </a:lnTo>
                <a:lnTo>
                  <a:pt x="16969" y="9752"/>
                </a:lnTo>
                <a:close/>
                <a:moveTo>
                  <a:pt x="2890" y="12437"/>
                </a:moveTo>
                <a:lnTo>
                  <a:pt x="5121" y="12437"/>
                </a:lnTo>
                <a:cubicBezTo>
                  <a:pt x="5419" y="12437"/>
                  <a:pt x="5663" y="12609"/>
                  <a:pt x="5663" y="12820"/>
                </a:cubicBezTo>
                <a:lnTo>
                  <a:pt x="5663" y="13834"/>
                </a:lnTo>
                <a:cubicBezTo>
                  <a:pt x="5663" y="14045"/>
                  <a:pt x="5419" y="14219"/>
                  <a:pt x="5121" y="14219"/>
                </a:cubicBezTo>
                <a:lnTo>
                  <a:pt x="2890" y="14219"/>
                </a:lnTo>
                <a:cubicBezTo>
                  <a:pt x="2592" y="14219"/>
                  <a:pt x="2348" y="14045"/>
                  <a:pt x="2348" y="13834"/>
                </a:cubicBezTo>
                <a:lnTo>
                  <a:pt x="2348" y="12820"/>
                </a:lnTo>
                <a:cubicBezTo>
                  <a:pt x="2348" y="12609"/>
                  <a:pt x="2592" y="12437"/>
                  <a:pt x="2890" y="12437"/>
                </a:cubicBezTo>
                <a:close/>
                <a:moveTo>
                  <a:pt x="7400" y="12437"/>
                </a:moveTo>
                <a:lnTo>
                  <a:pt x="9669" y="12437"/>
                </a:lnTo>
                <a:cubicBezTo>
                  <a:pt x="9967" y="12437"/>
                  <a:pt x="10211" y="12609"/>
                  <a:pt x="10211" y="12820"/>
                </a:cubicBezTo>
                <a:lnTo>
                  <a:pt x="10211" y="13834"/>
                </a:lnTo>
                <a:cubicBezTo>
                  <a:pt x="10211" y="14045"/>
                  <a:pt x="9967" y="14219"/>
                  <a:pt x="9669" y="14219"/>
                </a:cubicBezTo>
                <a:lnTo>
                  <a:pt x="7400" y="14219"/>
                </a:lnTo>
                <a:cubicBezTo>
                  <a:pt x="7102" y="14219"/>
                  <a:pt x="6858" y="14045"/>
                  <a:pt x="6858" y="13834"/>
                </a:cubicBezTo>
                <a:lnTo>
                  <a:pt x="6858" y="12820"/>
                </a:lnTo>
                <a:cubicBezTo>
                  <a:pt x="6858" y="12609"/>
                  <a:pt x="7102" y="12437"/>
                  <a:pt x="7400" y="12437"/>
                </a:cubicBezTo>
                <a:close/>
                <a:moveTo>
                  <a:pt x="11924" y="12437"/>
                </a:moveTo>
                <a:lnTo>
                  <a:pt x="14195" y="12437"/>
                </a:lnTo>
                <a:cubicBezTo>
                  <a:pt x="14493" y="12437"/>
                  <a:pt x="14738" y="12609"/>
                  <a:pt x="14738" y="12820"/>
                </a:cubicBezTo>
                <a:lnTo>
                  <a:pt x="14738" y="13834"/>
                </a:lnTo>
                <a:cubicBezTo>
                  <a:pt x="14738" y="14045"/>
                  <a:pt x="14493" y="14219"/>
                  <a:pt x="14195" y="14219"/>
                </a:cubicBezTo>
                <a:lnTo>
                  <a:pt x="11924" y="14219"/>
                </a:lnTo>
                <a:cubicBezTo>
                  <a:pt x="11626" y="14219"/>
                  <a:pt x="11382" y="14045"/>
                  <a:pt x="11382" y="13834"/>
                </a:cubicBezTo>
                <a:lnTo>
                  <a:pt x="11382" y="12820"/>
                </a:lnTo>
                <a:cubicBezTo>
                  <a:pt x="11382" y="12609"/>
                  <a:pt x="11626" y="12437"/>
                  <a:pt x="11924" y="12437"/>
                </a:cubicBezTo>
                <a:close/>
                <a:moveTo>
                  <a:pt x="16426" y="13127"/>
                </a:moveTo>
                <a:lnTo>
                  <a:pt x="18734" y="13127"/>
                </a:lnTo>
                <a:lnTo>
                  <a:pt x="18734" y="13522"/>
                </a:lnTo>
                <a:lnTo>
                  <a:pt x="16426" y="13522"/>
                </a:lnTo>
                <a:lnTo>
                  <a:pt x="16426" y="13127"/>
                </a:lnTo>
                <a:close/>
                <a:moveTo>
                  <a:pt x="2890" y="15292"/>
                </a:moveTo>
                <a:lnTo>
                  <a:pt x="5121" y="15292"/>
                </a:lnTo>
                <a:cubicBezTo>
                  <a:pt x="5419" y="15292"/>
                  <a:pt x="5663" y="15466"/>
                  <a:pt x="5663" y="15677"/>
                </a:cubicBezTo>
                <a:lnTo>
                  <a:pt x="5663" y="16691"/>
                </a:lnTo>
                <a:cubicBezTo>
                  <a:pt x="5663" y="16902"/>
                  <a:pt x="5419" y="17074"/>
                  <a:pt x="5121" y="17074"/>
                </a:cubicBezTo>
                <a:lnTo>
                  <a:pt x="2890" y="17074"/>
                </a:lnTo>
                <a:cubicBezTo>
                  <a:pt x="2592" y="17074"/>
                  <a:pt x="2348" y="16902"/>
                  <a:pt x="2348" y="16691"/>
                </a:cubicBezTo>
                <a:lnTo>
                  <a:pt x="2348" y="15677"/>
                </a:lnTo>
                <a:cubicBezTo>
                  <a:pt x="2348" y="15466"/>
                  <a:pt x="2592" y="15292"/>
                  <a:pt x="2890" y="15292"/>
                </a:cubicBezTo>
                <a:close/>
                <a:moveTo>
                  <a:pt x="7400" y="15292"/>
                </a:moveTo>
                <a:lnTo>
                  <a:pt x="9669" y="15292"/>
                </a:lnTo>
                <a:cubicBezTo>
                  <a:pt x="9967" y="15292"/>
                  <a:pt x="10211" y="15466"/>
                  <a:pt x="10211" y="15677"/>
                </a:cubicBezTo>
                <a:lnTo>
                  <a:pt x="10211" y="16691"/>
                </a:lnTo>
                <a:cubicBezTo>
                  <a:pt x="10211" y="16902"/>
                  <a:pt x="9967" y="17074"/>
                  <a:pt x="9669" y="17074"/>
                </a:cubicBezTo>
                <a:lnTo>
                  <a:pt x="7400" y="17074"/>
                </a:lnTo>
                <a:cubicBezTo>
                  <a:pt x="7102" y="17074"/>
                  <a:pt x="6858" y="16902"/>
                  <a:pt x="6858" y="16691"/>
                </a:cubicBezTo>
                <a:lnTo>
                  <a:pt x="6858" y="15677"/>
                </a:lnTo>
                <a:cubicBezTo>
                  <a:pt x="6858" y="15466"/>
                  <a:pt x="7102" y="15292"/>
                  <a:pt x="7400" y="15292"/>
                </a:cubicBezTo>
                <a:close/>
                <a:moveTo>
                  <a:pt x="11924" y="15292"/>
                </a:moveTo>
                <a:lnTo>
                  <a:pt x="14195" y="15292"/>
                </a:lnTo>
                <a:cubicBezTo>
                  <a:pt x="14493" y="15292"/>
                  <a:pt x="14738" y="15466"/>
                  <a:pt x="14738" y="15677"/>
                </a:cubicBezTo>
                <a:lnTo>
                  <a:pt x="14738" y="16691"/>
                </a:lnTo>
                <a:cubicBezTo>
                  <a:pt x="14738" y="16902"/>
                  <a:pt x="14493" y="17074"/>
                  <a:pt x="14195" y="17074"/>
                </a:cubicBezTo>
                <a:lnTo>
                  <a:pt x="11924" y="17074"/>
                </a:lnTo>
                <a:cubicBezTo>
                  <a:pt x="11626" y="17074"/>
                  <a:pt x="11382" y="16902"/>
                  <a:pt x="11382" y="16691"/>
                </a:cubicBezTo>
                <a:lnTo>
                  <a:pt x="11382" y="15677"/>
                </a:lnTo>
                <a:cubicBezTo>
                  <a:pt x="11382" y="15466"/>
                  <a:pt x="11626" y="15292"/>
                  <a:pt x="11924" y="15292"/>
                </a:cubicBezTo>
                <a:close/>
                <a:moveTo>
                  <a:pt x="17305" y="15368"/>
                </a:moveTo>
                <a:lnTo>
                  <a:pt x="17864" y="15368"/>
                </a:lnTo>
                <a:lnTo>
                  <a:pt x="17864" y="15984"/>
                </a:lnTo>
                <a:lnTo>
                  <a:pt x="18734" y="15984"/>
                </a:lnTo>
                <a:lnTo>
                  <a:pt x="18734" y="16379"/>
                </a:lnTo>
                <a:lnTo>
                  <a:pt x="17864" y="16379"/>
                </a:lnTo>
                <a:lnTo>
                  <a:pt x="17864" y="17000"/>
                </a:lnTo>
                <a:lnTo>
                  <a:pt x="17305" y="17000"/>
                </a:lnTo>
                <a:lnTo>
                  <a:pt x="17305" y="16379"/>
                </a:lnTo>
                <a:lnTo>
                  <a:pt x="16433" y="16379"/>
                </a:lnTo>
                <a:lnTo>
                  <a:pt x="16433" y="15984"/>
                </a:lnTo>
                <a:lnTo>
                  <a:pt x="17305" y="15984"/>
                </a:lnTo>
                <a:lnTo>
                  <a:pt x="17305" y="15368"/>
                </a:lnTo>
                <a:close/>
                <a:moveTo>
                  <a:pt x="2897" y="18144"/>
                </a:moveTo>
                <a:lnTo>
                  <a:pt x="9669" y="18144"/>
                </a:lnTo>
                <a:cubicBezTo>
                  <a:pt x="9967" y="18144"/>
                  <a:pt x="10211" y="18316"/>
                  <a:pt x="10211" y="18527"/>
                </a:cubicBezTo>
                <a:lnTo>
                  <a:pt x="10211" y="19543"/>
                </a:lnTo>
                <a:cubicBezTo>
                  <a:pt x="10211" y="19754"/>
                  <a:pt x="9967" y="19926"/>
                  <a:pt x="9669" y="19926"/>
                </a:cubicBezTo>
                <a:lnTo>
                  <a:pt x="2897" y="19926"/>
                </a:lnTo>
                <a:cubicBezTo>
                  <a:pt x="2599" y="19926"/>
                  <a:pt x="2355" y="19754"/>
                  <a:pt x="2355" y="19543"/>
                </a:cubicBezTo>
                <a:lnTo>
                  <a:pt x="2355" y="18527"/>
                </a:lnTo>
                <a:cubicBezTo>
                  <a:pt x="2355" y="18316"/>
                  <a:pt x="2599" y="18144"/>
                  <a:pt x="2897" y="18144"/>
                </a:cubicBezTo>
                <a:close/>
                <a:moveTo>
                  <a:pt x="11924" y="18144"/>
                </a:moveTo>
                <a:lnTo>
                  <a:pt x="14195" y="18144"/>
                </a:lnTo>
                <a:cubicBezTo>
                  <a:pt x="14493" y="18144"/>
                  <a:pt x="14738" y="18316"/>
                  <a:pt x="14738" y="18527"/>
                </a:cubicBezTo>
                <a:lnTo>
                  <a:pt x="14738" y="19543"/>
                </a:lnTo>
                <a:cubicBezTo>
                  <a:pt x="14738" y="19754"/>
                  <a:pt x="14493" y="19926"/>
                  <a:pt x="14195" y="19926"/>
                </a:cubicBezTo>
                <a:lnTo>
                  <a:pt x="11924" y="19926"/>
                </a:lnTo>
                <a:cubicBezTo>
                  <a:pt x="11626" y="19926"/>
                  <a:pt x="11382" y="19754"/>
                  <a:pt x="11382" y="19543"/>
                </a:cubicBezTo>
                <a:lnTo>
                  <a:pt x="11382" y="18527"/>
                </a:lnTo>
                <a:cubicBezTo>
                  <a:pt x="11382" y="18316"/>
                  <a:pt x="11626" y="18144"/>
                  <a:pt x="11924" y="18144"/>
                </a:cubicBezTo>
                <a:close/>
                <a:moveTo>
                  <a:pt x="16426" y="18517"/>
                </a:moveTo>
                <a:lnTo>
                  <a:pt x="18734" y="18517"/>
                </a:lnTo>
                <a:lnTo>
                  <a:pt x="18734" y="18910"/>
                </a:lnTo>
                <a:lnTo>
                  <a:pt x="16426" y="18910"/>
                </a:lnTo>
                <a:lnTo>
                  <a:pt x="16426" y="18517"/>
                </a:lnTo>
                <a:close/>
                <a:moveTo>
                  <a:pt x="16426" y="19165"/>
                </a:moveTo>
                <a:lnTo>
                  <a:pt x="18734" y="19165"/>
                </a:lnTo>
                <a:lnTo>
                  <a:pt x="18734" y="19558"/>
                </a:lnTo>
                <a:lnTo>
                  <a:pt x="16426" y="19558"/>
                </a:lnTo>
                <a:lnTo>
                  <a:pt x="16426" y="19165"/>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62" name="电脑"/>
          <p:cNvSpPr/>
          <p:nvPr/>
        </p:nvSpPr>
        <p:spPr>
          <a:xfrm>
            <a:off x="16302228" y="6600949"/>
            <a:ext cx="1389802" cy="1121545"/>
          </a:xfrm>
          <a:custGeom>
            <a:avLst/>
            <a:gdLst/>
            <a:ahLst/>
            <a:cxnLst>
              <a:cxn ang="0">
                <a:pos x="wd2" y="hd2"/>
              </a:cxn>
              <a:cxn ang="5400000">
                <a:pos x="wd2" y="hd2"/>
              </a:cxn>
              <a:cxn ang="10800000">
                <a:pos x="wd2" y="hd2"/>
              </a:cxn>
              <a:cxn ang="16200000">
                <a:pos x="wd2" y="hd2"/>
              </a:cxn>
            </a:cxnLst>
            <a:rect l="0" t="0" r="r" b="b"/>
            <a:pathLst>
              <a:path w="21595" h="21600"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rgbClr val="808785"/>
          </a:solidFill>
          <a:ln w="12700">
            <a:miter lim="400000"/>
          </a:ln>
        </p:spPr>
        <p:txBody>
          <a:bodyPr lIns="50800" tIns="50800" rIns="50800" bIns="50800" anchor="ctr"/>
          <a:lstStyle/>
          <a:p>
            <a:pPr>
              <a:defRPr>
                <a:solidFill>
                  <a:srgbClr val="FFFFFF"/>
                </a:solidFill>
              </a:defRPr>
            </a:pPr>
            <a:endParaRPr>
              <a:sym typeface="微软雅黑 Light" panose="020B0502040204020203" charset="-122"/>
            </a:endParaRPr>
          </a:p>
        </p:txBody>
      </p:sp>
      <p:sp>
        <p:nvSpPr>
          <p:cNvPr id="6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70" name="图像"/>
          <p:cNvSpPr>
            <a:spLocks noGrp="1"/>
          </p:cNvSpPr>
          <p:nvPr>
            <p:ph type="pic" sz="half" idx="13"/>
          </p:nvPr>
        </p:nvSpPr>
        <p:spPr>
          <a:xfrm>
            <a:off x="12573000" y="1384300"/>
            <a:ext cx="10045700" cy="10896600"/>
          </a:xfrm>
          <a:prstGeom prst="rect">
            <a:avLst/>
          </a:prstGeom>
        </p:spPr>
        <p:txBody>
          <a:bodyPr lIns="91439" tIns="45719" rIns="91439" bIns="45719" anchor="t">
            <a:noAutofit/>
          </a:bodyPr>
          <a:lstStyle/>
          <a:p/>
        </p:txBody>
      </p:sp>
      <p:sp>
        <p:nvSpPr>
          <p:cNvPr id="71" name="标题文本"/>
          <p:cNvSpPr txBox="1">
            <a:spLocks noGrp="1"/>
          </p:cNvSpPr>
          <p:nvPr>
            <p:ph type="title" hasCustomPrompt="1"/>
          </p:nvPr>
        </p:nvSpPr>
        <p:spPr>
          <a:xfrm>
            <a:off x="673100" y="1435100"/>
            <a:ext cx="11049000" cy="5461000"/>
          </a:xfrm>
          <a:prstGeom prst="rect">
            <a:avLst/>
          </a:prstGeom>
        </p:spPr>
        <p:txBody>
          <a:bodyPr anchor="b"/>
          <a:lstStyle/>
          <a:p>
            <a:r>
              <a:t>标题文本</a:t>
            </a:r>
          </a:p>
        </p:txBody>
      </p:sp>
      <p:sp>
        <p:nvSpPr>
          <p:cNvPr id="72" name="正文级别 1…"/>
          <p:cNvSpPr txBox="1">
            <a:spLocks noGrp="1"/>
          </p:cNvSpPr>
          <p:nvPr>
            <p:ph type="body" sz="quarter" idx="1" hasCustomPrompt="1"/>
          </p:nvPr>
        </p:nvSpPr>
        <p:spPr>
          <a:xfrm>
            <a:off x="673100" y="6870700"/>
            <a:ext cx="11049000" cy="54610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正文级别 1</a:t>
            </a:r>
          </a:p>
          <a:p>
            <a:pPr lvl="1"/>
            <a:r>
              <a:t>正文级别 2</a:t>
            </a:r>
          </a:p>
          <a:p>
            <a:pPr lvl="2"/>
            <a:r>
              <a:t>正文级别 3</a:t>
            </a:r>
          </a:p>
          <a:p>
            <a:pPr lvl="3"/>
            <a:r>
              <a:t>正文级别 4</a:t>
            </a:r>
          </a:p>
          <a:p>
            <a:pPr lvl="4"/>
            <a:r>
              <a:t>正文级别 5</a:t>
            </a:r>
          </a:p>
        </p:txBody>
      </p:sp>
      <p:sp>
        <p:nvSpPr>
          <p:cNvPr id="7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80" name="标题文本"/>
          <p:cNvSpPr txBox="1">
            <a:spLocks noGrp="1"/>
          </p:cNvSpPr>
          <p:nvPr>
            <p:ph type="title" hasCustomPrompt="1"/>
          </p:nvPr>
        </p:nvSpPr>
        <p:spPr>
          <a:prstGeom prst="rect">
            <a:avLst/>
          </a:prstGeom>
        </p:spPr>
        <p:txBody>
          <a:bodyPr/>
          <a:lstStyle/>
          <a:p>
            <a:r>
              <a:t>标题文本</a:t>
            </a:r>
          </a:p>
        </p:txBody>
      </p:sp>
      <p:sp>
        <p:nvSpPr>
          <p:cNvPr id="8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88" name="标题文本"/>
          <p:cNvSpPr txBox="1">
            <a:spLocks noGrp="1"/>
          </p:cNvSpPr>
          <p:nvPr>
            <p:ph type="title" hasCustomPrompt="1"/>
          </p:nvPr>
        </p:nvSpPr>
        <p:spPr>
          <a:prstGeom prst="rect">
            <a:avLst/>
          </a:prstGeom>
        </p:spPr>
        <p:txBody>
          <a:bodyPr/>
          <a:lstStyle/>
          <a:p>
            <a:r>
              <a:t>标题文本</a:t>
            </a:r>
          </a:p>
        </p:txBody>
      </p:sp>
      <p:sp>
        <p:nvSpPr>
          <p:cNvPr id="89" name="正文级别 1…"/>
          <p:cNvSpPr txBox="1">
            <a:spLocks noGrp="1"/>
          </p:cNvSpPr>
          <p:nvPr>
            <p:ph type="body" idx="1" hasCustomPrompt="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r>
              <a:t>正文级别 1</a:t>
            </a:r>
          </a:p>
          <a:p>
            <a:pPr lvl="1"/>
            <a:r>
              <a:t>正文级别 2</a:t>
            </a:r>
          </a:p>
          <a:p>
            <a:pPr lvl="2"/>
            <a:r>
              <a:t>正文级别 3</a:t>
            </a:r>
          </a:p>
          <a:p>
            <a:pPr lvl="3"/>
            <a:r>
              <a:t>正文级别 4</a:t>
            </a:r>
          </a:p>
          <a:p>
            <a:pPr lvl="4"/>
            <a:r>
              <a:t>正文级别 5</a:t>
            </a:r>
          </a:p>
        </p:txBody>
      </p:sp>
      <p:sp>
        <p:nvSpPr>
          <p:cNvPr id="9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97" name="图像"/>
          <p:cNvSpPr>
            <a:spLocks noGrp="1"/>
          </p:cNvSpPr>
          <p:nvPr>
            <p:ph type="pic" sz="half" idx="13"/>
          </p:nvPr>
        </p:nvSpPr>
        <p:spPr>
          <a:xfrm>
            <a:off x="13474700" y="3098800"/>
            <a:ext cx="8712200" cy="10199138"/>
          </a:xfrm>
          <a:prstGeom prst="rect">
            <a:avLst/>
          </a:prstGeom>
        </p:spPr>
        <p:txBody>
          <a:bodyPr lIns="91439" tIns="45719" rIns="91439" bIns="45719" anchor="t">
            <a:noAutofit/>
          </a:bodyPr>
          <a:lstStyle/>
          <a:p/>
        </p:txBody>
      </p:sp>
      <p:sp>
        <p:nvSpPr>
          <p:cNvPr id="98" name="标题文本"/>
          <p:cNvSpPr txBox="1">
            <a:spLocks noGrp="1"/>
          </p:cNvSpPr>
          <p:nvPr>
            <p:ph type="title" hasCustomPrompt="1"/>
          </p:nvPr>
        </p:nvSpPr>
        <p:spPr>
          <a:prstGeom prst="rect">
            <a:avLst/>
          </a:prstGeom>
        </p:spPr>
        <p:txBody>
          <a:bodyPr/>
          <a:lstStyle/>
          <a:p>
            <a:r>
              <a:t>标题文本</a:t>
            </a:r>
          </a:p>
        </p:txBody>
      </p:sp>
      <p:sp>
        <p:nvSpPr>
          <p:cNvPr id="99" name="正文级别 1…"/>
          <p:cNvSpPr txBox="1">
            <a:spLocks noGrp="1"/>
          </p:cNvSpPr>
          <p:nvPr>
            <p:ph type="body" sz="half" idx="1" hasCustomPrompt="1"/>
          </p:nvPr>
        </p:nvSpPr>
        <p:spPr>
          <a:xfrm>
            <a:off x="673100" y="3835400"/>
            <a:ext cx="11049000" cy="8864600"/>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107" name="正文级别 1…"/>
          <p:cNvSpPr txBox="1">
            <a:spLocks noGrp="1"/>
          </p:cNvSpPr>
          <p:nvPr>
            <p:ph type="body" idx="1" hasCustomPrompt="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r>
              <a:t>正文级别 1</a:t>
            </a:r>
          </a:p>
          <a:p>
            <a:pPr lvl="1"/>
            <a:r>
              <a:t>正文级别 2</a:t>
            </a:r>
          </a:p>
          <a:p>
            <a:pPr lvl="2"/>
            <a:r>
              <a:t>正文级别 3</a:t>
            </a:r>
          </a:p>
          <a:p>
            <a:pPr lvl="3"/>
            <a:r>
              <a:t>正文级别 4</a:t>
            </a:r>
          </a:p>
          <a:p>
            <a:pPr lvl="4"/>
            <a:r>
              <a:t>正文级别 5</a:t>
            </a:r>
          </a:p>
        </p:txBody>
      </p:sp>
      <p:sp>
        <p:nvSpPr>
          <p:cNvPr id="10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73100" y="355600"/>
            <a:ext cx="23050500" cy="3429000"/>
          </a:xfrm>
          <a:prstGeom prst="rect">
            <a:avLst/>
          </a:prstGeom>
          <a:ln w="12700">
            <a:miter lim="400000"/>
          </a:ln>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673100" y="3835400"/>
            <a:ext cx="23050500" cy="8864600"/>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76099" y="13080999"/>
            <a:ext cx="419101" cy="457201"/>
          </a:xfrm>
          <a:prstGeom prst="rect">
            <a:avLst/>
          </a:prstGeom>
          <a:ln w="12700">
            <a:miter lim="400000"/>
          </a:ln>
        </p:spPr>
        <p:txBody>
          <a:bodyPr wrap="none" lIns="50800" tIns="50800" rIns="50800" bIns="50800" anchor="b">
            <a:spAutoFit/>
          </a:bodyPr>
          <a:lstStyle>
            <a:lvl1pPr>
              <a:defRPr sz="2400">
                <a:latin typeface="微软雅黑 Light" panose="020B0502040204020203" charset="-122"/>
                <a:ea typeface="微软雅黑 Light" panose="020B0502040204020203" charset="-122"/>
                <a:cs typeface="微软雅黑 Light" panose="020B0502040204020203" charset="-122"/>
                <a:sym typeface="微软雅黑 Light" panose="020B0502040204020203" charset="-122"/>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微软雅黑 Light" panose="020B0502040204020203" charset="-122"/>
          <a:ea typeface="微软雅黑 Light" panose="020B0502040204020203" charset="-122"/>
          <a:cs typeface="微软雅黑 Light" panose="020B0502040204020203" charset="-122"/>
          <a:sym typeface="微软雅黑 Light" panose="020B0502040204020203" charset="-122"/>
        </a:defRPr>
      </a:lvl1pPr>
      <a:lvl2pPr marL="0" marR="0" indent="2286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2pPr>
      <a:lvl3pPr marL="0" marR="0" indent="4572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3pPr>
      <a:lvl4pPr marL="0" marR="0" indent="6858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4pPr>
      <a:lvl5pPr marL="0" marR="0" indent="9144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5pPr>
      <a:lvl6pPr marL="0" marR="0" indent="11430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6pPr>
      <a:lvl7pPr marL="0" marR="0" indent="13716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7pPr>
      <a:lvl8pPr marL="0" marR="0" indent="16002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8pPr>
      <a:lvl9pPr marL="0" marR="0" indent="1828800" algn="ctr" defTabSz="825500" rtl="0" latinLnBrk="0">
        <a:lnSpc>
          <a:spcPct val="100000"/>
        </a:lnSpc>
        <a:spcBef>
          <a:spcPts val="0"/>
        </a:spcBef>
        <a:spcAft>
          <a:spcPts val="0"/>
        </a:spcAft>
        <a:buClrTx/>
        <a:buSzTx/>
        <a:buFontTx/>
        <a:buNone/>
        <a:defRPr sz="10000" b="0" i="0" u="none" strike="noStrike" cap="all" spc="0" baseline="0">
          <a:ln>
            <a:noFill/>
          </a:ln>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微软雅黑 Light" panose="020B0502040204020203" charset="-122"/>
          <a:ea typeface="微软雅黑 Light" panose="020B0502040204020203" charset="-122"/>
          <a:cs typeface="微软雅黑 Light" panose="020B0502040204020203" charset="-122"/>
          <a:sym typeface="微软雅黑 Light" panose="020B0502040204020203" charset="-122"/>
        </a:defRPr>
      </a:lvl1pPr>
      <a:lvl2pPr marL="11684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微软雅黑 Light" panose="020B0502040204020203" charset="-122"/>
          <a:ea typeface="微软雅黑 Light" panose="020B0502040204020203" charset="-122"/>
          <a:cs typeface="微软雅黑 Light" panose="020B0502040204020203" charset="-122"/>
          <a:sym typeface="微软雅黑 Light" panose="020B0502040204020203" charset="-122"/>
        </a:defRPr>
      </a:lvl2pPr>
      <a:lvl3pPr marL="17526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微软雅黑 Light" panose="020B0502040204020203" charset="-122"/>
          <a:ea typeface="微软雅黑 Light" panose="020B0502040204020203" charset="-122"/>
          <a:cs typeface="微软雅黑 Light" panose="020B0502040204020203" charset="-122"/>
          <a:sym typeface="微软雅黑 Light" panose="020B0502040204020203" charset="-122"/>
        </a:defRPr>
      </a:lvl3pPr>
      <a:lvl4pPr marL="23368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微软雅黑 Light" panose="020B0502040204020203" charset="-122"/>
          <a:ea typeface="微软雅黑 Light" panose="020B0502040204020203" charset="-122"/>
          <a:cs typeface="微软雅黑 Light" panose="020B0502040204020203" charset="-122"/>
          <a:sym typeface="微软雅黑 Light" panose="020B0502040204020203" charset="-122"/>
        </a:defRPr>
      </a:lvl4pPr>
      <a:lvl5pPr marL="29210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微软雅黑 Light" panose="020B0502040204020203" charset="-122"/>
          <a:ea typeface="微软雅黑 Light" panose="020B0502040204020203" charset="-122"/>
          <a:cs typeface="微软雅黑 Light" panose="020B0502040204020203" charset="-122"/>
          <a:sym typeface="微软雅黑 Light" panose="020B0502040204020203" charset="-122"/>
        </a:defRPr>
      </a:lvl5pPr>
      <a:lvl6pPr marL="35052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defRPr sz="520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1pPr>
      <a:lvl2pPr marL="0" marR="0" indent="2286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2pPr>
      <a:lvl3pPr marL="0" marR="0" indent="4572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3pPr>
      <a:lvl4pPr marL="0" marR="0" indent="6858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4pPr>
      <a:lvl5pPr marL="0" marR="0" indent="9144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5pPr>
      <a:lvl6pPr marL="0" marR="0" indent="11430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6pPr>
      <a:lvl7pPr marL="0" marR="0" indent="13716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7pPr>
      <a:lvl8pPr marL="0" marR="0" indent="16002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8pPr>
      <a:lvl9pPr marL="0" marR="0" indent="18288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34.jpeg"/><Relationship Id="rId2" Type="http://schemas.openxmlformats.org/officeDocument/2006/relationships/tags" Target="../tags/tag2.xml"/><Relationship Id="rId1" Type="http://schemas.openxmlformats.org/officeDocument/2006/relationships/image" Target="../media/image3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40.jpe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28.png"/><Relationship Id="rId2" Type="http://schemas.openxmlformats.org/officeDocument/2006/relationships/image" Target="../media/image39.png"/><Relationship Id="rId11" Type="http://schemas.openxmlformats.org/officeDocument/2006/relationships/notesSlide" Target="../notesSlides/notesSlide3.xml"/><Relationship Id="rId10" Type="http://schemas.openxmlformats.org/officeDocument/2006/relationships/slideLayout" Target="../slideLayouts/slideLayout14.xml"/><Relationship Id="rId1" Type="http://schemas.openxmlformats.org/officeDocument/2006/relationships/image" Target="../media/image38.jpeg"/></Relationships>
</file>

<file path=ppt/slides/_rels/slide13.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svg"/><Relationship Id="rId2" Type="http://schemas.openxmlformats.org/officeDocument/2006/relationships/image" Target="../media/image42.png"/><Relationship Id="rId14" Type="http://schemas.openxmlformats.org/officeDocument/2006/relationships/notesSlide" Target="../notesSlides/notesSlide4.xml"/><Relationship Id="rId13" Type="http://schemas.openxmlformats.org/officeDocument/2006/relationships/slideLayout" Target="../slideLayouts/slideLayout15.xml"/><Relationship Id="rId12" Type="http://schemas.openxmlformats.org/officeDocument/2006/relationships/image" Target="../media/image52.jpeg"/><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41.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wmf"/><Relationship Id="rId1" Type="http://schemas.openxmlformats.org/officeDocument/2006/relationships/image" Target="../media/image53.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jpeg"/><Relationship Id="rId2" Type="http://schemas.openxmlformats.org/officeDocument/2006/relationships/image" Target="../media/image54.wmf"/><Relationship Id="rId1" Type="http://schemas.openxmlformats.org/officeDocument/2006/relationships/image" Target="../media/image5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32.png"/><Relationship Id="rId3" Type="http://schemas.openxmlformats.org/officeDocument/2006/relationships/tags" Target="../tags/tag1.xml"/><Relationship Id="rId2" Type="http://schemas.openxmlformats.org/officeDocument/2006/relationships/image" Target="../media/image31.jpeg"/><Relationship Id="rId1"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Redocn_2012041707435926.jpg" descr="Redocn_2012041707435926.jpg"/>
          <p:cNvPicPr>
            <a:picLocks noChangeAspect="1"/>
          </p:cNvPicPr>
          <p:nvPr/>
        </p:nvPicPr>
        <p:blipFill>
          <a:blip r:embed="rId1"/>
          <a:srcRect t="17171" r="48346" b="21740"/>
          <a:stretch>
            <a:fillRect/>
          </a:stretch>
        </p:blipFill>
        <p:spPr>
          <a:xfrm>
            <a:off x="22557" y="7297"/>
            <a:ext cx="24338887" cy="13721726"/>
          </a:xfrm>
          <a:prstGeom prst="rect">
            <a:avLst/>
          </a:prstGeom>
          <a:ln w="12700">
            <a:miter lim="400000"/>
            <a:headEnd/>
            <a:tailEnd/>
          </a:ln>
        </p:spPr>
      </p:pic>
      <p:pic>
        <p:nvPicPr>
          <p:cNvPr id="7" name="图片 6" descr="Redocn_2012041801175839.jpg"/>
          <p:cNvPicPr>
            <a:picLocks noChangeAspect="1"/>
          </p:cNvPicPr>
          <p:nvPr/>
        </p:nvPicPr>
        <p:blipFill>
          <a:blip r:embed="rId2"/>
          <a:srcRect l="6863" t="18608" b="4257"/>
          <a:stretch>
            <a:fillRect/>
          </a:stretch>
        </p:blipFill>
        <p:spPr>
          <a:xfrm>
            <a:off x="13242514" y="381040"/>
            <a:ext cx="11118930" cy="12973010"/>
          </a:xfrm>
          <a:custGeom>
            <a:avLst/>
            <a:gdLst>
              <a:gd name="connsiteX0" fmla="*/ 5695949 w 9763789"/>
              <a:gd name="connsiteY0" fmla="*/ 0 h 11391900"/>
              <a:gd name="connsiteX1" fmla="*/ 9723595 w 9763789"/>
              <a:gd name="connsiteY1" fmla="*/ 1668305 h 11391900"/>
              <a:gd name="connsiteX2" fmla="*/ 9763789 w 9763789"/>
              <a:gd name="connsiteY2" fmla="*/ 1710463 h 11391900"/>
              <a:gd name="connsiteX3" fmla="*/ 9763789 w 9763789"/>
              <a:gd name="connsiteY3" fmla="*/ 9681437 h 11391900"/>
              <a:gd name="connsiteX4" fmla="*/ 9723595 w 9763789"/>
              <a:gd name="connsiteY4" fmla="*/ 9723595 h 11391900"/>
              <a:gd name="connsiteX5" fmla="*/ 5695949 w 9763789"/>
              <a:gd name="connsiteY5" fmla="*/ 11391900 h 11391900"/>
              <a:gd name="connsiteX6" fmla="*/ 0 w 9763789"/>
              <a:gd name="connsiteY6" fmla="*/ 5695950 h 11391900"/>
              <a:gd name="connsiteX7" fmla="*/ 5695949 w 9763789"/>
              <a:gd name="connsiteY7" fmla="*/ 0 h 1139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63789" h="11391900">
                <a:moveTo>
                  <a:pt x="5695949" y="0"/>
                </a:moveTo>
                <a:cubicBezTo>
                  <a:pt x="7268843" y="0"/>
                  <a:pt x="8692831" y="637541"/>
                  <a:pt x="9723595" y="1668305"/>
                </a:cubicBezTo>
                <a:lnTo>
                  <a:pt x="9763789" y="1710463"/>
                </a:lnTo>
                <a:lnTo>
                  <a:pt x="9763789" y="9681437"/>
                </a:lnTo>
                <a:lnTo>
                  <a:pt x="9723595" y="9723595"/>
                </a:lnTo>
                <a:cubicBezTo>
                  <a:pt x="8692831" y="10754359"/>
                  <a:pt x="7268843" y="11391900"/>
                  <a:pt x="5695949" y="11391900"/>
                </a:cubicBezTo>
                <a:cubicBezTo>
                  <a:pt x="2550165" y="11391900"/>
                  <a:pt x="0" y="8841736"/>
                  <a:pt x="0" y="5695950"/>
                </a:cubicBezTo>
                <a:cubicBezTo>
                  <a:pt x="0" y="2550164"/>
                  <a:pt x="2550165" y="0"/>
                  <a:pt x="5695949" y="0"/>
                </a:cubicBezTo>
                <a:close/>
              </a:path>
            </a:pathLst>
          </a:custGeom>
          <a:ln w="12700">
            <a:miter lim="400000"/>
            <a:headEnd/>
            <a:tailEnd/>
          </a:ln>
          <a:effectLst>
            <a:outerShdw blurRad="177800" dist="114300" algn="l" rotWithShape="0">
              <a:schemeClr val="accent5">
                <a:lumMod val="60000"/>
                <a:lumOff val="40000"/>
                <a:alpha val="40000"/>
              </a:schemeClr>
            </a:outerShdw>
          </a:effectLst>
        </p:spPr>
      </p:pic>
      <p:sp>
        <p:nvSpPr>
          <p:cNvPr id="5" name="文本框 4"/>
          <p:cNvSpPr txBox="1"/>
          <p:nvPr/>
        </p:nvSpPr>
        <p:spPr>
          <a:xfrm>
            <a:off x="1775606" y="6507818"/>
            <a:ext cx="10998200" cy="11169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6600" b="0" i="0" u="none" strike="noStrike" cap="none" spc="0" normalizeH="0" baseline="0" dirty="0">
                <a:ln>
                  <a:noFill/>
                </a:ln>
                <a:solidFill>
                  <a:srgbClr val="535353"/>
                </a:solidFill>
                <a:effectLst/>
                <a:uFillTx/>
                <a:latin typeface="微软雅黑" panose="020B0503020204020204" charset="-122"/>
                <a:ea typeface="微软雅黑" panose="020B0503020204020204" charset="-122"/>
                <a:sym typeface="微软雅黑 Light" panose="020B0502040204020203" charset="-122"/>
              </a:rPr>
              <a:t>广东君通达信息科技有限公司</a:t>
            </a:r>
            <a:endParaRPr kumimoji="0" lang="zh-CN" altLang="en-US" sz="6600" b="0" i="0" u="none" strike="noStrike" cap="none" spc="0" normalizeH="0" baseline="0" dirty="0">
              <a:ln>
                <a:noFill/>
              </a:ln>
              <a:solidFill>
                <a:srgbClr val="535353"/>
              </a:solidFill>
              <a:effectLst/>
              <a:uFillTx/>
              <a:latin typeface="微软雅黑" panose="020B0503020204020204" charset="-122"/>
              <a:ea typeface="微软雅黑" panose="020B0503020204020204" charset="-122"/>
              <a:sym typeface="微软雅黑 Light" panose="020B0502040204020203" charset="-122"/>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7385"/>
          <a:stretch>
            <a:fillRect/>
          </a:stretch>
        </p:blipFill>
        <p:spPr>
          <a:xfrm>
            <a:off x="5932805" y="3293110"/>
            <a:ext cx="2921000" cy="277812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137" y="1341120"/>
            <a:ext cx="14947053" cy="1351280"/>
          </a:xfrm>
        </p:spPr>
        <p:txBody>
          <a:bodyPr>
            <a:normAutofit/>
          </a:bodyPr>
          <a:lstStyle/>
          <a:p>
            <a:pPr algn="l"/>
            <a:r>
              <a:rPr lang="en-US" altLang="zh-CN" sz="4265" dirty="0">
                <a:solidFill>
                  <a:schemeClr val="bg2">
                    <a:lumMod val="25000"/>
                  </a:schemeClr>
                </a:solidFill>
                <a:latin typeface="微软雅黑" panose="020B0503020204020204" charset="-122"/>
                <a:ea typeface="微软雅黑" panose="020B0503020204020204" charset="-122"/>
                <a:cs typeface="微软雅黑" panose="020B0503020204020204" charset="-122"/>
              </a:rPr>
              <a:t>UPM</a:t>
            </a:r>
            <a:r>
              <a:rPr lang="zh-CN" altLang="en-US" sz="4265" dirty="0">
                <a:solidFill>
                  <a:schemeClr val="bg2">
                    <a:lumMod val="25000"/>
                  </a:schemeClr>
                </a:solidFill>
                <a:latin typeface="微软雅黑" panose="020B0503020204020204" charset="-122"/>
                <a:ea typeface="微软雅黑" panose="020B0503020204020204" charset="-122"/>
                <a:cs typeface="微软雅黑" panose="020B0503020204020204" charset="-122"/>
              </a:rPr>
              <a:t>产品结构丰富能全面满足不同客户群体的</a:t>
            </a:r>
            <a:r>
              <a:rPr lang="zh-CN" altLang="en-US" sz="4265" dirty="0">
                <a:solidFill>
                  <a:schemeClr val="bg2">
                    <a:lumMod val="25000"/>
                  </a:schemeClr>
                </a:solidFill>
                <a:latin typeface="微软雅黑" panose="020B0503020204020204" charset="-122"/>
                <a:ea typeface="微软雅黑" panose="020B0503020204020204" charset="-122"/>
                <a:cs typeface="微软雅黑" panose="020B0503020204020204" charset="-122"/>
              </a:rPr>
              <a:t>需求</a:t>
            </a:r>
            <a:endParaRPr lang="zh-CN" altLang="en-US" sz="4265"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descr="user_download_ue_2025-09-28_图怪兽_0b027de37a7cfeb5317816742de7dfc3_76954"/>
          <p:cNvPicPr>
            <a:picLocks noChangeAspect="1"/>
          </p:cNvPicPr>
          <p:nvPr/>
        </p:nvPicPr>
        <p:blipFill>
          <a:blip r:embed="rId1"/>
          <a:srcRect t="9232" b="22201"/>
          <a:stretch>
            <a:fillRect/>
          </a:stretch>
        </p:blipFill>
        <p:spPr>
          <a:xfrm>
            <a:off x="1803400" y="3029585"/>
            <a:ext cx="12794615" cy="8772525"/>
          </a:xfrm>
          <a:prstGeom prst="rect">
            <a:avLst/>
          </a:prstGeom>
        </p:spPr>
      </p:pic>
      <p:pic>
        <p:nvPicPr>
          <p:cNvPr id="278" name="图片 277" descr="E:/设计图片素材/7968534_.jpg7968534_"/>
          <p:cNvPicPr>
            <a:picLocks noChangeAspect="1"/>
          </p:cNvPicPr>
          <p:nvPr>
            <p:custDataLst>
              <p:tags r:id="rId2"/>
            </p:custDataLst>
          </p:nvPr>
        </p:nvPicPr>
        <p:blipFill>
          <a:blip r:embed="rId3" cstate="email"/>
          <a:srcRect r="2770"/>
          <a:stretch>
            <a:fillRect/>
          </a:stretch>
        </p:blipFill>
        <p:spPr>
          <a:xfrm>
            <a:off x="15190470" y="2014220"/>
            <a:ext cx="8178800" cy="11362690"/>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89405" y="1347470"/>
            <a:ext cx="20392422" cy="11168380"/>
            <a:chOff x="2503" y="4586"/>
            <a:chExt cx="30596" cy="15980"/>
          </a:xfrm>
        </p:grpSpPr>
        <p:pic>
          <p:nvPicPr>
            <p:cNvPr id="5" name="Picture 4"/>
            <p:cNvPicPr>
              <a:picLocks noChangeAspect="1"/>
            </p:cNvPicPr>
            <p:nvPr/>
          </p:nvPicPr>
          <p:blipFill rotWithShape="1">
            <a:blip r:embed="rId1"/>
            <a:srcRect r="-798"/>
            <a:stretch>
              <a:fillRect/>
            </a:stretch>
          </p:blipFill>
          <p:spPr>
            <a:xfrm>
              <a:off x="2503" y="6730"/>
              <a:ext cx="15313" cy="6242"/>
            </a:xfrm>
            <a:prstGeom prst="rect">
              <a:avLst/>
            </a:prstGeom>
          </p:spPr>
        </p:pic>
        <p:sp>
          <p:nvSpPr>
            <p:cNvPr id="8" name="文本框 7"/>
            <p:cNvSpPr txBox="1"/>
            <p:nvPr/>
          </p:nvSpPr>
          <p:spPr>
            <a:xfrm>
              <a:off x="2503" y="4586"/>
              <a:ext cx="15907" cy="2144"/>
            </a:xfrm>
            <a:prstGeom prst="rect">
              <a:avLst/>
            </a:prstGeom>
            <a:noFill/>
          </p:spPr>
          <p:txBody>
            <a:bodyPr wrap="square" rtlCol="0">
              <a:noAutofit/>
            </a:bodyPr>
            <a:p>
              <a:pPr algn="l"/>
              <a:r>
                <a:rPr lang="en-US" altLang="zh-CN"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2010</a:t>
              </a:r>
              <a:r>
                <a:rPr lang="zh-CN" altLang="en-US"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年，</a:t>
              </a:r>
              <a:r>
                <a:rPr lang="en-US" altLang="zh-CN"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UPM</a:t>
              </a:r>
              <a:r>
                <a:rPr lang="zh-CN" altLang="en-US"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接待了时任中国国家副主席的习近平，</a:t>
              </a:r>
              <a:endParaRPr lang="zh-CN" altLang="en-US"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endParaRPr>
            </a:p>
            <a:p>
              <a:pPr algn="l"/>
              <a:r>
                <a:rPr lang="zh-CN" altLang="en-US"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在芬兰之行期间观看了森林采伐示范活动。</a:t>
              </a:r>
              <a:endParaRPr kumimoji="0" lang="zh-CN" altLang="en-US" sz="32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endParaRPr>
            </a:p>
            <a:p>
              <a:pPr algn="l"/>
              <a:endParaRPr kumimoji="0" lang="zh-CN" altLang="en-US" sz="32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endParaRPr>
            </a:p>
          </p:txBody>
        </p:sp>
        <p:pic>
          <p:nvPicPr>
            <p:cNvPr id="144" name="Picture 16"/>
            <p:cNvPicPr>
              <a:picLocks noChangeAspect="1"/>
            </p:cNvPicPr>
            <p:nvPr/>
          </p:nvPicPr>
          <p:blipFill rotWithShape="1">
            <a:blip r:embed="rId2" cstate="screen"/>
            <a:srcRect/>
            <a:stretch>
              <a:fillRect/>
            </a:stretch>
          </p:blipFill>
          <p:spPr>
            <a:xfrm>
              <a:off x="18728" y="6746"/>
              <a:ext cx="14371" cy="6226"/>
            </a:xfrm>
            <a:prstGeom prst="rect">
              <a:avLst/>
            </a:prstGeom>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 y="13262"/>
              <a:ext cx="5566" cy="7304"/>
            </a:xfrm>
            <a:prstGeom prst="rect">
              <a:avLst/>
            </a:prstGeom>
          </p:spPr>
        </p:pic>
        <p:sp>
          <p:nvSpPr>
            <p:cNvPr id="2" name="TextBox 24"/>
            <p:cNvSpPr txBox="1"/>
            <p:nvPr/>
          </p:nvSpPr>
          <p:spPr>
            <a:xfrm>
              <a:off x="18728" y="4586"/>
              <a:ext cx="12006" cy="1540"/>
            </a:xfrm>
            <a:prstGeom prst="rect">
              <a:avLst/>
            </a:prstGeom>
            <a:noFill/>
          </p:spPr>
          <p:txBody>
            <a:bodyPr wrap="square" rtlCol="0">
              <a:spAutoFit/>
            </a:bodyPr>
            <a:p>
              <a:pPr marL="0" marR="0" lvl="0" indent="0" algn="l" defTabSz="685800" rtl="0" eaLnBrk="1" fontAlgn="auto" latinLnBrk="0" hangingPunct="1">
                <a:lnSpc>
                  <a:spcPct val="100000"/>
                </a:lnSpc>
                <a:spcBef>
                  <a:spcPts val="0"/>
                </a:spcBef>
                <a:spcAft>
                  <a:spcPts val="0"/>
                </a:spcAft>
                <a:buClrTx/>
                <a:buSzTx/>
                <a:buFontTx/>
                <a:buNone/>
                <a:defRPr/>
              </a:pPr>
              <a:r>
                <a:rPr lang="en-US" altLang="zh-CN"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2017</a:t>
              </a:r>
              <a:r>
                <a:rPr lang="zh-CN" altLang="en-US"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年在芬兰会见时任</a:t>
              </a:r>
              <a:r>
                <a:rPr lang="en-US" altLang="zh-CN"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UPM</a:t>
              </a:r>
              <a:r>
                <a:rPr lang="zh-CN" altLang="en-US" sz="3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rPr>
                <a:t>集团总裁兼首席执行官贝松宁先生。</a:t>
              </a:r>
              <a:endParaRPr kumimoji="0" lang="zh-CN" altLang="en-US" sz="32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8438" y="17135"/>
              <a:ext cx="9132" cy="311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t" forceAA="0">
              <a:spAutoFit/>
            </a:bodyPr>
            <a:p>
              <a:pPr marL="0" marR="0" indent="0" algn="l" defTabSz="825500" rtl="0" fontAlgn="auto" latinLnBrk="0" hangingPunct="0">
                <a:lnSpc>
                  <a:spcPct val="150000"/>
                </a:lnSpc>
                <a:spcBef>
                  <a:spcPts val="0"/>
                </a:spcBef>
                <a:spcAft>
                  <a:spcPts val="0"/>
                </a:spcAft>
                <a:buClrTx/>
                <a:buSzTx/>
                <a:buFontTx/>
                <a:buNone/>
              </a:pPr>
              <a:r>
                <a:rPr lang="en-US" altLang="zh-CN" sz="1800" b="1" dirty="0">
                  <a:latin typeface="微软雅黑" panose="020B0503020204020204" charset="-122"/>
                  <a:ea typeface="微软雅黑" panose="020B0503020204020204" charset="-122"/>
                  <a:cs typeface="微软雅黑" panose="020B0503020204020204" charset="-122"/>
                  <a:sym typeface="+mn-ea"/>
                </a:rPr>
                <a:t>2010</a:t>
              </a:r>
              <a:r>
                <a:rPr lang="zh-CN" altLang="en-US" sz="1800" b="1" dirty="0">
                  <a:latin typeface="微软雅黑" panose="020B0503020204020204" charset="-122"/>
                  <a:ea typeface="微软雅黑" panose="020B0503020204020204" charset="-122"/>
                  <a:cs typeface="微软雅黑" panose="020B0503020204020204" charset="-122"/>
                  <a:sym typeface="+mn-ea"/>
                </a:rPr>
                <a:t>年</a:t>
              </a:r>
              <a:r>
                <a:rPr lang="en-US" altLang="zh-CN" sz="1800" b="1" dirty="0">
                  <a:latin typeface="微软雅黑" panose="020B0503020204020204" charset="-122"/>
                  <a:ea typeface="微软雅黑" panose="020B0503020204020204" charset="-122"/>
                  <a:cs typeface="微软雅黑" panose="020B0503020204020204" charset="-122"/>
                  <a:sym typeface="+mn-ea"/>
                </a:rPr>
                <a:t>3</a:t>
              </a:r>
              <a:r>
                <a:rPr lang="zh-CN" altLang="en-US" sz="1800" b="1" dirty="0">
                  <a:latin typeface="微软雅黑" panose="020B0503020204020204" charset="-122"/>
                  <a:ea typeface="微软雅黑" panose="020B0503020204020204" charset="-122"/>
                  <a:cs typeface="微软雅黑" panose="020B0503020204020204" charset="-122"/>
                  <a:sym typeface="+mn-ea"/>
                </a:rPr>
                <a:t>月</a:t>
              </a:r>
              <a:r>
                <a:rPr lang="en-US" altLang="zh-CN" sz="1800" b="1" dirty="0">
                  <a:latin typeface="微软雅黑" panose="020B0503020204020204" charset="-122"/>
                  <a:ea typeface="微软雅黑" panose="020B0503020204020204" charset="-122"/>
                  <a:cs typeface="微软雅黑" panose="020B0503020204020204" charset="-122"/>
                  <a:sym typeface="+mn-ea"/>
                </a:rPr>
                <a:t>27</a:t>
              </a:r>
              <a:r>
                <a:rPr lang="zh-CN" altLang="en-US" sz="1800" b="1" dirty="0">
                  <a:latin typeface="微软雅黑" panose="020B0503020204020204" charset="-122"/>
                  <a:ea typeface="微软雅黑" panose="020B0503020204020204" charset="-122"/>
                  <a:cs typeface="微软雅黑" panose="020B0503020204020204" charset="-122"/>
                  <a:sym typeface="+mn-ea"/>
                </a:rPr>
                <a:t>日，中国国家副主席习近平在芬兰罗瓦涅米芬欧汇川公司电脑伐木厂参观。这是习近平在安装有先进的</a:t>
              </a:r>
              <a:r>
                <a:rPr lang="en-US" altLang="zh-CN" sz="1800" b="1" dirty="0">
                  <a:latin typeface="微软雅黑" panose="020B0503020204020204" charset="-122"/>
                  <a:ea typeface="微软雅黑" panose="020B0503020204020204" charset="-122"/>
                  <a:cs typeface="微软雅黑" panose="020B0503020204020204" charset="-122"/>
                  <a:sym typeface="+mn-ea"/>
                </a:rPr>
                <a:t>GPS</a:t>
              </a:r>
              <a:r>
                <a:rPr lang="zh-CN" altLang="en-US" sz="1800" b="1" dirty="0">
                  <a:latin typeface="微软雅黑" panose="020B0503020204020204" charset="-122"/>
                  <a:ea typeface="微软雅黑" panose="020B0503020204020204" charset="-122"/>
                  <a:cs typeface="微软雅黑" panose="020B0503020204020204" charset="-122"/>
                  <a:sym typeface="+mn-ea"/>
                </a:rPr>
                <a:t>及电脑控制系统的森林采伐机械上了解电脑伐木的情况。  </a:t>
              </a:r>
              <a:endParaRPr lang="zh-CN" altLang="en-US" sz="1800" b="1" dirty="0">
                <a:latin typeface="微软雅黑" panose="020B0503020204020204" charset="-122"/>
                <a:ea typeface="微软雅黑" panose="020B0503020204020204" charset="-122"/>
                <a:cs typeface="微软雅黑" panose="020B0503020204020204" charset="-122"/>
                <a:sym typeface="+mn-ea"/>
              </a:endParaRPr>
            </a:p>
            <a:p>
              <a:pPr marL="0" marR="0" indent="0" algn="l" defTabSz="825500" rtl="0" fontAlgn="auto" latinLnBrk="0" hangingPunct="0">
                <a:lnSpc>
                  <a:spcPct val="150000"/>
                </a:lnSpc>
                <a:spcBef>
                  <a:spcPts val="0"/>
                </a:spcBef>
                <a:spcAft>
                  <a:spcPts val="0"/>
                </a:spcAft>
                <a:buClrTx/>
                <a:buSzTx/>
                <a:buFontTx/>
                <a:buNone/>
              </a:pPr>
              <a:r>
                <a:rPr lang="zh-CN" altLang="en-US" sz="1800" b="1" dirty="0">
                  <a:latin typeface="微软雅黑" panose="020B0503020204020204" charset="-122"/>
                  <a:ea typeface="微软雅黑" panose="020B0503020204020204" charset="-122"/>
                  <a:cs typeface="微软雅黑" panose="020B0503020204020204" charset="-122"/>
                  <a:sym typeface="+mn-ea"/>
                </a:rPr>
                <a:t>新华社记者 饶爱民摄</a:t>
              </a:r>
              <a:r>
                <a:rPr lang="en-US" altLang="zh-CN" sz="1800" b="1" dirty="0">
                  <a:latin typeface="微软雅黑" panose="020B0503020204020204" charset="-122"/>
                  <a:ea typeface="微软雅黑" panose="020B0503020204020204" charset="-122"/>
                  <a:cs typeface="微软雅黑" panose="020B0503020204020204" charset="-122"/>
                  <a:sym typeface="+mn-ea"/>
                </a:rPr>
                <a:t>         </a:t>
              </a:r>
              <a:r>
                <a:rPr lang="zh-CN" altLang="en-US" sz="1800" b="1" dirty="0">
                  <a:latin typeface="微软雅黑" panose="020B0503020204020204" charset="-122"/>
                  <a:ea typeface="微软雅黑" panose="020B0503020204020204" charset="-122"/>
                  <a:cs typeface="微软雅黑" panose="020B0503020204020204" charset="-122"/>
                  <a:sym typeface="+mn-ea"/>
                </a:rPr>
                <a:t>来源：新华网</a:t>
              </a:r>
              <a:endParaRPr kumimoji="0" lang="zh-CN" altLang="en-US" sz="1800" b="1" i="0" u="none" strike="noStrike" cap="none" spc="0" normalizeH="0" baseline="0" dirty="0">
                <a:ln>
                  <a:noFill/>
                </a:ln>
                <a:solidFill>
                  <a:srgbClr val="535353"/>
                </a:solidFill>
                <a:effectLst/>
                <a:uFillTx/>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1" cstate="screen"/>
          <a:srcRect/>
          <a:stretch>
            <a:fillRect/>
          </a:stretch>
        </p:blipFill>
        <p:spPr>
          <a:xfrm>
            <a:off x="2055707" y="3171613"/>
            <a:ext cx="13336693" cy="8087360"/>
          </a:xfrm>
          <a:prstGeom prst="rect">
            <a:avLst/>
          </a:prstGeom>
        </p:spPr>
      </p:pic>
      <p:sp>
        <p:nvSpPr>
          <p:cNvPr id="30" name="Slide Number Placeholder 2"/>
          <p:cNvSpPr>
            <a:spLocks noGrp="1"/>
          </p:cNvSpPr>
          <p:nvPr>
            <p:ph type="sldNum" sz="quarter" idx="4"/>
          </p:nvPr>
        </p:nvSpPr>
        <p:spPr>
          <a:xfrm>
            <a:off x="21656175" y="13293725"/>
            <a:ext cx="281940" cy="422275"/>
          </a:xfrm>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247F6846-F6BF-0245-85AB-CB2C6D225122}" type="slidenum">
              <a:rPr kumimoji="0" lang="en-GB"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fld>
            <a:endParaRPr kumimoji="0" lang="zh-CN" alt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cstate="screen"/>
          <a:stretch>
            <a:fillRect/>
          </a:stretch>
        </p:blipFill>
        <p:spPr>
          <a:xfrm>
            <a:off x="12852672" y="3444253"/>
            <a:ext cx="2304032" cy="2304032"/>
          </a:xfrm>
          <a:prstGeom prst="rect">
            <a:avLst/>
          </a:prstGeom>
        </p:spPr>
      </p:pic>
      <p:sp>
        <p:nvSpPr>
          <p:cNvPr id="4" name="文本框 3" descr="7b0a202020202262756c6c6574223a20227b5c2263617465676f727949645c223a5c225c222c5c2274656d706c61746549645c223a32303233313537397d220a7d0a"/>
          <p:cNvSpPr txBox="1"/>
          <p:nvPr/>
        </p:nvSpPr>
        <p:spPr>
          <a:xfrm>
            <a:off x="15952893" y="3171613"/>
            <a:ext cx="6136640" cy="4194810"/>
          </a:xfrm>
          <a:prstGeom prst="rect">
            <a:avLst/>
          </a:prstGeom>
          <a:noFill/>
        </p:spPr>
        <p:txBody>
          <a:bodyPr wrap="square" rtlCol="0">
            <a:spAutoFit/>
          </a:bodyPr>
          <a:p>
            <a:pPr>
              <a:buBlip>
                <a:blip r:embed="rId3"/>
              </a:buBlip>
            </a:pPr>
            <a:r>
              <a:rPr lang="en-US" altLang="zh-CN" sz="2665">
                <a:latin typeface="微软雅黑" panose="020B0503020204020204" charset="-122"/>
                <a:ea typeface="微软雅黑" panose="020B0503020204020204" charset="-122"/>
                <a:cs typeface="微软雅黑" panose="020B0503020204020204" charset="-122"/>
              </a:rPr>
              <a:t> UPM</a:t>
            </a:r>
            <a:r>
              <a:rPr lang="zh-CN" altLang="en-US" sz="2665">
                <a:latin typeface="微软雅黑" panose="020B0503020204020204" charset="-122"/>
                <a:ea typeface="微软雅黑" panose="020B0503020204020204" charset="-122"/>
                <a:cs typeface="微软雅黑" panose="020B0503020204020204" charset="-122"/>
              </a:rPr>
              <a:t>特种纸纸业的所有纸厂均已通过</a:t>
            </a:r>
            <a:r>
              <a:rPr lang="en-US" altLang="zh-CN" sz="2665">
                <a:latin typeface="微软雅黑" panose="020B0503020204020204" charset="-122"/>
                <a:ea typeface="微软雅黑" panose="020B0503020204020204" charset="-122"/>
                <a:cs typeface="微软雅黑" panose="020B0503020204020204" charset="-122"/>
              </a:rPr>
              <a:t>ISO 22000</a:t>
            </a:r>
            <a:r>
              <a:rPr lang="zh-CN" altLang="en-US" sz="2665">
                <a:latin typeface="微软雅黑" panose="020B0503020204020204" charset="-122"/>
                <a:ea typeface="微软雅黑" panose="020B0503020204020204" charset="-122"/>
                <a:cs typeface="微软雅黑" panose="020B0503020204020204" charset="-122"/>
              </a:rPr>
              <a:t>认证</a:t>
            </a:r>
            <a:endParaRPr lang="zh-CN" altLang="en-US" sz="2665">
              <a:latin typeface="微软雅黑" panose="020B0503020204020204" charset="-122"/>
              <a:ea typeface="微软雅黑" panose="020B0503020204020204" charset="-122"/>
              <a:cs typeface="微软雅黑" panose="020B0503020204020204" charset="-122"/>
            </a:endParaRPr>
          </a:p>
          <a:p>
            <a:pPr>
              <a:buBlip>
                <a:blip r:embed="rId3"/>
              </a:buBlip>
            </a:pPr>
            <a:r>
              <a:rPr lang="en-US" altLang="zh-CN" sz="2665">
                <a:latin typeface="微软雅黑" panose="020B0503020204020204" charset="-122"/>
                <a:ea typeface="微软雅黑" panose="020B0503020204020204" charset="-122"/>
                <a:cs typeface="微软雅黑" panose="020B0503020204020204" charset="-122"/>
              </a:rPr>
              <a:t> </a:t>
            </a:r>
            <a:r>
              <a:rPr lang="zh-CN" altLang="en-US" sz="2665">
                <a:latin typeface="微软雅黑" panose="020B0503020204020204" charset="-122"/>
                <a:ea typeface="微软雅黑" panose="020B0503020204020204" charset="-122"/>
                <a:cs typeface="微软雅黑" panose="020B0503020204020204" charset="-122"/>
              </a:rPr>
              <a:t>中国常熟纸厂获得</a:t>
            </a:r>
            <a:r>
              <a:rPr lang="en-US" altLang="zh-CN" sz="2665">
                <a:latin typeface="微软雅黑" panose="020B0503020204020204" charset="-122"/>
                <a:ea typeface="微软雅黑" panose="020B0503020204020204" charset="-122"/>
                <a:cs typeface="微软雅黑" panose="020B0503020204020204" charset="-122"/>
              </a:rPr>
              <a:t>QS</a:t>
            </a:r>
            <a:r>
              <a:rPr lang="zh-CN" altLang="en-US" sz="2665">
                <a:latin typeface="微软雅黑" panose="020B0503020204020204" charset="-122"/>
                <a:ea typeface="微软雅黑" panose="020B0503020204020204" charset="-122"/>
                <a:cs typeface="微软雅黑" panose="020B0503020204020204" charset="-122"/>
              </a:rPr>
              <a:t>生产许可</a:t>
            </a:r>
            <a:endParaRPr lang="zh-CN" altLang="en-US" sz="2665">
              <a:latin typeface="微软雅黑" panose="020B0503020204020204" charset="-122"/>
              <a:ea typeface="微软雅黑" panose="020B0503020204020204" charset="-122"/>
              <a:cs typeface="微软雅黑" panose="020B0503020204020204" charset="-122"/>
            </a:endParaRPr>
          </a:p>
          <a:p>
            <a:pPr>
              <a:buBlip>
                <a:blip r:embed="rId3"/>
              </a:buBlip>
            </a:pPr>
            <a:r>
              <a:rPr lang="en-US" altLang="zh-CN" sz="2665">
                <a:latin typeface="微软雅黑" panose="020B0503020204020204" charset="-122"/>
                <a:ea typeface="微软雅黑" panose="020B0503020204020204" charset="-122"/>
                <a:cs typeface="微软雅黑" panose="020B0503020204020204" charset="-122"/>
              </a:rPr>
              <a:t> </a:t>
            </a:r>
            <a:r>
              <a:rPr lang="zh-CN" altLang="en-US" sz="2665">
                <a:latin typeface="微软雅黑" panose="020B0503020204020204" charset="-122"/>
                <a:ea typeface="微软雅黑" panose="020B0503020204020204" charset="-122"/>
                <a:cs typeface="微软雅黑" panose="020B0503020204020204" charset="-122"/>
              </a:rPr>
              <a:t>全面执行</a:t>
            </a:r>
            <a:r>
              <a:rPr lang="en-US" altLang="zh-CN" sz="2665">
                <a:latin typeface="微软雅黑" panose="020B0503020204020204" charset="-122"/>
                <a:ea typeface="微软雅黑" panose="020B0503020204020204" charset="-122"/>
                <a:cs typeface="微软雅黑" panose="020B0503020204020204" charset="-122"/>
              </a:rPr>
              <a:t>HACCP *</a:t>
            </a:r>
            <a:r>
              <a:rPr lang="zh-CN" altLang="en-US" sz="2665">
                <a:latin typeface="微软雅黑" panose="020B0503020204020204" charset="-122"/>
                <a:ea typeface="微软雅黑" panose="020B0503020204020204" charset="-122"/>
                <a:cs typeface="微软雅黑" panose="020B0503020204020204" charset="-122"/>
              </a:rPr>
              <a:t>和</a:t>
            </a:r>
            <a:r>
              <a:rPr lang="en-US" altLang="zh-CN" sz="2665">
                <a:latin typeface="微软雅黑" panose="020B0503020204020204" charset="-122"/>
                <a:ea typeface="微软雅黑" panose="020B0503020204020204" charset="-122"/>
                <a:cs typeface="微软雅黑" panose="020B0503020204020204" charset="-122"/>
              </a:rPr>
              <a:t>GMP</a:t>
            </a:r>
            <a:r>
              <a:rPr lang="zh-CN" altLang="en-US" sz="2665">
                <a:latin typeface="微软雅黑" panose="020B0503020204020204" charset="-122"/>
                <a:ea typeface="微软雅黑" panose="020B0503020204020204" charset="-122"/>
                <a:cs typeface="微软雅黑" panose="020B0503020204020204" charset="-122"/>
              </a:rPr>
              <a:t>以确保食品安全</a:t>
            </a:r>
            <a:endParaRPr lang="zh-CN" altLang="en-US" sz="2665">
              <a:latin typeface="微软雅黑" panose="020B0503020204020204" charset="-122"/>
              <a:ea typeface="微软雅黑" panose="020B0503020204020204" charset="-122"/>
              <a:cs typeface="微软雅黑" panose="020B0503020204020204" charset="-122"/>
            </a:endParaRPr>
          </a:p>
          <a:p>
            <a:pPr>
              <a:buBlip>
                <a:blip r:embed="rId3"/>
              </a:buBlip>
            </a:pPr>
            <a:r>
              <a:rPr lang="en-US" altLang="zh-CN" sz="2665">
                <a:latin typeface="微软雅黑" panose="020B0503020204020204" charset="-122"/>
                <a:ea typeface="微软雅黑" panose="020B0503020204020204" charset="-122"/>
                <a:cs typeface="微软雅黑" panose="020B0503020204020204" charset="-122"/>
              </a:rPr>
              <a:t> </a:t>
            </a:r>
            <a:r>
              <a:rPr lang="zh-CN" altLang="en-US" sz="2665">
                <a:latin typeface="微软雅黑" panose="020B0503020204020204" charset="-122"/>
                <a:ea typeface="微软雅黑" panose="020B0503020204020204" charset="-122"/>
                <a:cs typeface="微软雅黑" panose="020B0503020204020204" charset="-122"/>
              </a:rPr>
              <a:t>符合</a:t>
            </a:r>
            <a:r>
              <a:rPr lang="en-US" altLang="zh-CN" sz="2665">
                <a:latin typeface="微软雅黑" panose="020B0503020204020204" charset="-122"/>
                <a:ea typeface="微软雅黑" panose="020B0503020204020204" charset="-122"/>
                <a:cs typeface="微软雅黑" panose="020B0503020204020204" charset="-122"/>
              </a:rPr>
              <a:t>FDA</a:t>
            </a:r>
            <a:r>
              <a:rPr lang="zh-CN" altLang="en-US" sz="2665">
                <a:latin typeface="微软雅黑" panose="020B0503020204020204" charset="-122"/>
                <a:ea typeface="微软雅黑" panose="020B0503020204020204" charset="-122"/>
                <a:cs typeface="微软雅黑" panose="020B0503020204020204" charset="-122"/>
              </a:rPr>
              <a:t>食品接触和</a:t>
            </a:r>
            <a:r>
              <a:rPr lang="en-US" altLang="zh-CN" sz="2665">
                <a:latin typeface="微软雅黑" panose="020B0503020204020204" charset="-122"/>
                <a:ea typeface="微软雅黑" panose="020B0503020204020204" charset="-122"/>
                <a:cs typeface="微软雅黑" panose="020B0503020204020204" charset="-122"/>
              </a:rPr>
              <a:t>BfR</a:t>
            </a:r>
            <a:r>
              <a:rPr lang="zh-CN" altLang="en-US" sz="2665">
                <a:latin typeface="微软雅黑" panose="020B0503020204020204" charset="-122"/>
                <a:ea typeface="微软雅黑" panose="020B0503020204020204" charset="-122"/>
                <a:cs typeface="微软雅黑" panose="020B0503020204020204" charset="-122"/>
              </a:rPr>
              <a:t>食品接触</a:t>
            </a:r>
            <a:endParaRPr lang="zh-CN" altLang="en-US" sz="2665">
              <a:latin typeface="微软雅黑" panose="020B0503020204020204" charset="-122"/>
              <a:ea typeface="微软雅黑" panose="020B0503020204020204" charset="-122"/>
              <a:cs typeface="微软雅黑" panose="020B0503020204020204" charset="-122"/>
            </a:endParaRPr>
          </a:p>
          <a:p>
            <a:pPr>
              <a:buBlip>
                <a:blip r:embed="rId3"/>
              </a:buBlip>
            </a:pPr>
            <a:r>
              <a:rPr lang="en-US" altLang="zh-CN" sz="2665">
                <a:latin typeface="微软雅黑" panose="020B0503020204020204" charset="-122"/>
                <a:ea typeface="微软雅黑" panose="020B0503020204020204" charset="-122"/>
                <a:cs typeface="微软雅黑" panose="020B0503020204020204" charset="-122"/>
              </a:rPr>
              <a:t> </a:t>
            </a:r>
            <a:r>
              <a:rPr lang="zh-CN" altLang="en-US" sz="2665">
                <a:latin typeface="微软雅黑" panose="020B0503020204020204" charset="-122"/>
                <a:ea typeface="微软雅黑" panose="020B0503020204020204" charset="-122"/>
                <a:cs typeface="微软雅黑" panose="020B0503020204020204" charset="-122"/>
              </a:rPr>
              <a:t>第三方测试报告和认证可验证产品安全性</a:t>
            </a:r>
            <a:endParaRPr lang="zh-CN" altLang="en-US" sz="2665">
              <a:latin typeface="微软雅黑" panose="020B0503020204020204" charset="-122"/>
              <a:ea typeface="微软雅黑" panose="020B0503020204020204" charset="-122"/>
              <a:cs typeface="微软雅黑" panose="020B0503020204020204" charset="-122"/>
            </a:endParaRPr>
          </a:p>
          <a:p>
            <a:pPr>
              <a:buBlip>
                <a:blip r:embed="rId3"/>
              </a:buBlip>
            </a:pPr>
            <a:r>
              <a:rPr lang="en-US" altLang="zh-CN" sz="2665">
                <a:latin typeface="微软雅黑" panose="020B0503020204020204" charset="-122"/>
                <a:ea typeface="微软雅黑" panose="020B0503020204020204" charset="-122"/>
                <a:cs typeface="微软雅黑" panose="020B0503020204020204" charset="-122"/>
              </a:rPr>
              <a:t> </a:t>
            </a:r>
            <a:r>
              <a:rPr lang="zh-CN" altLang="en-US" sz="2665">
                <a:latin typeface="微软雅黑" panose="020B0503020204020204" charset="-122"/>
                <a:ea typeface="微软雅黑" panose="020B0503020204020204" charset="-122"/>
                <a:cs typeface="微软雅黑" panose="020B0503020204020204" charset="-122"/>
              </a:rPr>
              <a:t>产品安全配置文件提供有关产品安全的详细信息</a:t>
            </a:r>
            <a:endParaRPr lang="zh-CN" altLang="en-US" sz="2665">
              <a:latin typeface="微软雅黑" panose="020B0503020204020204" charset="-122"/>
              <a:ea typeface="微软雅黑" panose="020B0503020204020204" charset="-122"/>
              <a:cs typeface="微软雅黑" panose="020B0503020204020204" charset="-122"/>
            </a:endParaRPr>
          </a:p>
        </p:txBody>
      </p:sp>
      <p:sp>
        <p:nvSpPr>
          <p:cNvPr id="7" name="标题 6"/>
          <p:cNvSpPr/>
          <p:nvPr>
            <p:ph type="title"/>
          </p:nvPr>
        </p:nvSpPr>
        <p:spPr>
          <a:xfrm>
            <a:off x="2308013" y="1205653"/>
            <a:ext cx="18147453" cy="1518920"/>
          </a:xfrm>
        </p:spPr>
        <p:txBody>
          <a:bodyPr/>
          <a:p>
            <a:pPr algn="l"/>
            <a:r>
              <a:rPr lang="en-US" altLang="zh-CN" sz="4265"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UPM</a:t>
            </a:r>
            <a:r>
              <a:rPr lang="zh-CN" altLang="en-US" sz="4265"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复印纸是可直接与食品接触的纸张</a:t>
            </a:r>
            <a:endParaRPr lang="zh-CN" altLang="en-US" sz="4265"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grpSp>
        <p:nvGrpSpPr>
          <p:cNvPr id="38" name="组合 37"/>
          <p:cNvGrpSpPr/>
          <p:nvPr>
            <p:custDataLst>
              <p:tags r:id="rId4"/>
            </p:custDataLst>
          </p:nvPr>
        </p:nvGrpSpPr>
        <p:grpSpPr>
          <a:xfrm rot="0">
            <a:off x="17185640" y="7965440"/>
            <a:ext cx="4082627" cy="3449320"/>
            <a:chOff x="2464" y="3258"/>
            <a:chExt cx="14454" cy="12572"/>
          </a:xfrm>
        </p:grpSpPr>
        <p:sp>
          <p:nvSpPr>
            <p:cNvPr id="39" name="任意多边形: 形状 11"/>
            <p:cNvSpPr/>
            <p:nvPr>
              <p:custDataLst>
                <p:tags r:id="rId5"/>
              </p:custDataLst>
            </p:nvPr>
          </p:nvSpPr>
          <p:spPr>
            <a:xfrm>
              <a:off x="11707" y="15197"/>
              <a:ext cx="2741" cy="573"/>
            </a:xfrm>
            <a:custGeom>
              <a:avLst/>
              <a:gdLst>
                <a:gd name="connsiteX0" fmla="*/ 1165783 w 1165782"/>
                <a:gd name="connsiteY0" fmla="*/ 57394 h 243531"/>
                <a:gd name="connsiteX1" fmla="*/ 978720 w 1165782"/>
                <a:gd name="connsiteY1" fmla="*/ 243532 h 243531"/>
                <a:gd name="connsiteX2" fmla="*/ 977417 w 1165782"/>
                <a:gd name="connsiteY2" fmla="*/ 242229 h 243531"/>
                <a:gd name="connsiteX3" fmla="*/ 976320 w 1165782"/>
                <a:gd name="connsiteY3" fmla="*/ 243326 h 243531"/>
                <a:gd name="connsiteX4" fmla="*/ 845212 w 1165782"/>
                <a:gd name="connsiteY4" fmla="*/ 112869 h 243531"/>
                <a:gd name="connsiteX5" fmla="*/ 713863 w 1165782"/>
                <a:gd name="connsiteY5" fmla="*/ 243532 h 243531"/>
                <a:gd name="connsiteX6" fmla="*/ 712526 w 1165782"/>
                <a:gd name="connsiteY6" fmla="*/ 242229 h 243531"/>
                <a:gd name="connsiteX7" fmla="*/ 711463 w 1165782"/>
                <a:gd name="connsiteY7" fmla="*/ 243326 h 243531"/>
                <a:gd name="connsiteX8" fmla="*/ 582343 w 1165782"/>
                <a:gd name="connsiteY8" fmla="*/ 114857 h 243531"/>
                <a:gd name="connsiteX9" fmla="*/ 452983 w 1165782"/>
                <a:gd name="connsiteY9" fmla="*/ 243532 h 243531"/>
                <a:gd name="connsiteX10" fmla="*/ 451680 w 1165782"/>
                <a:gd name="connsiteY10" fmla="*/ 242229 h 243531"/>
                <a:gd name="connsiteX11" fmla="*/ 450617 w 1165782"/>
                <a:gd name="connsiteY11" fmla="*/ 243326 h 243531"/>
                <a:gd name="connsiteX12" fmla="*/ 319474 w 1165782"/>
                <a:gd name="connsiteY12" fmla="*/ 112869 h 243531"/>
                <a:gd name="connsiteX13" fmla="*/ 188126 w 1165782"/>
                <a:gd name="connsiteY13" fmla="*/ 243532 h 243531"/>
                <a:gd name="connsiteX14" fmla="*/ 186823 w 1165782"/>
                <a:gd name="connsiteY14" fmla="*/ 242229 h 243531"/>
                <a:gd name="connsiteX15" fmla="*/ 185726 w 1165782"/>
                <a:gd name="connsiteY15" fmla="*/ 243326 h 243531"/>
                <a:gd name="connsiteX16" fmla="*/ 0 w 1165782"/>
                <a:gd name="connsiteY16" fmla="*/ 58526 h 243531"/>
                <a:gd name="connsiteX17" fmla="*/ 57291 w 1165782"/>
                <a:gd name="connsiteY17" fmla="*/ 1543 h 243531"/>
                <a:gd name="connsiteX18" fmla="*/ 186652 w 1165782"/>
                <a:gd name="connsiteY18" fmla="*/ 130251 h 243531"/>
                <a:gd name="connsiteX19" fmla="*/ 317520 w 1165782"/>
                <a:gd name="connsiteY19" fmla="*/ 0 h 243531"/>
                <a:gd name="connsiteX20" fmla="*/ 320606 w 1165782"/>
                <a:gd name="connsiteY20" fmla="*/ 3086 h 243531"/>
                <a:gd name="connsiteX21" fmla="*/ 322148 w 1165782"/>
                <a:gd name="connsiteY21" fmla="*/ 1543 h 243531"/>
                <a:gd name="connsiteX22" fmla="*/ 451509 w 1165782"/>
                <a:gd name="connsiteY22" fmla="*/ 130251 h 243531"/>
                <a:gd name="connsiteX23" fmla="*/ 582377 w 1165782"/>
                <a:gd name="connsiteY23" fmla="*/ 0 h 243531"/>
                <a:gd name="connsiteX24" fmla="*/ 640080 w 1165782"/>
                <a:gd name="connsiteY24" fmla="*/ 57394 h 243531"/>
                <a:gd name="connsiteX25" fmla="*/ 639600 w 1165782"/>
                <a:gd name="connsiteY25" fmla="*/ 57874 h 243531"/>
                <a:gd name="connsiteX26" fmla="*/ 712354 w 1165782"/>
                <a:gd name="connsiteY26" fmla="*/ 130251 h 243531"/>
                <a:gd name="connsiteX27" fmla="*/ 843223 w 1165782"/>
                <a:gd name="connsiteY27" fmla="*/ 0 h 243531"/>
                <a:gd name="connsiteX28" fmla="*/ 846308 w 1165782"/>
                <a:gd name="connsiteY28" fmla="*/ 3086 h 243531"/>
                <a:gd name="connsiteX29" fmla="*/ 847852 w 1165782"/>
                <a:gd name="connsiteY29" fmla="*/ 1543 h 243531"/>
                <a:gd name="connsiteX30" fmla="*/ 977212 w 1165782"/>
                <a:gd name="connsiteY30" fmla="*/ 130251 h 243531"/>
                <a:gd name="connsiteX31" fmla="*/ 1108114 w 1165782"/>
                <a:gd name="connsiteY31" fmla="*/ 0 h 24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65782" h="243531">
                  <a:moveTo>
                    <a:pt x="1165783" y="57394"/>
                  </a:moveTo>
                  <a:lnTo>
                    <a:pt x="978720" y="243532"/>
                  </a:lnTo>
                  <a:lnTo>
                    <a:pt x="977417" y="242229"/>
                  </a:lnTo>
                  <a:lnTo>
                    <a:pt x="976320" y="243326"/>
                  </a:lnTo>
                  <a:lnTo>
                    <a:pt x="845212" y="112869"/>
                  </a:lnTo>
                  <a:lnTo>
                    <a:pt x="713863" y="243532"/>
                  </a:lnTo>
                  <a:lnTo>
                    <a:pt x="712526" y="242229"/>
                  </a:lnTo>
                  <a:lnTo>
                    <a:pt x="711463" y="243326"/>
                  </a:lnTo>
                  <a:lnTo>
                    <a:pt x="582343" y="114857"/>
                  </a:lnTo>
                  <a:lnTo>
                    <a:pt x="452983" y="243532"/>
                  </a:lnTo>
                  <a:lnTo>
                    <a:pt x="451680" y="242229"/>
                  </a:lnTo>
                  <a:lnTo>
                    <a:pt x="450617" y="243326"/>
                  </a:lnTo>
                  <a:lnTo>
                    <a:pt x="319474" y="112869"/>
                  </a:lnTo>
                  <a:lnTo>
                    <a:pt x="188126" y="243532"/>
                  </a:lnTo>
                  <a:lnTo>
                    <a:pt x="186823" y="242229"/>
                  </a:lnTo>
                  <a:lnTo>
                    <a:pt x="185726" y="243326"/>
                  </a:lnTo>
                  <a:lnTo>
                    <a:pt x="0" y="58526"/>
                  </a:lnTo>
                  <a:lnTo>
                    <a:pt x="57291" y="1543"/>
                  </a:lnTo>
                  <a:lnTo>
                    <a:pt x="186652" y="130251"/>
                  </a:lnTo>
                  <a:lnTo>
                    <a:pt x="317520" y="0"/>
                  </a:lnTo>
                  <a:lnTo>
                    <a:pt x="320606" y="3086"/>
                  </a:lnTo>
                  <a:lnTo>
                    <a:pt x="322148" y="1543"/>
                  </a:lnTo>
                  <a:lnTo>
                    <a:pt x="451509" y="130251"/>
                  </a:lnTo>
                  <a:lnTo>
                    <a:pt x="582377" y="0"/>
                  </a:lnTo>
                  <a:lnTo>
                    <a:pt x="640080" y="57394"/>
                  </a:lnTo>
                  <a:lnTo>
                    <a:pt x="639600" y="57874"/>
                  </a:lnTo>
                  <a:lnTo>
                    <a:pt x="712354" y="130251"/>
                  </a:lnTo>
                  <a:lnTo>
                    <a:pt x="843223" y="0"/>
                  </a:lnTo>
                  <a:lnTo>
                    <a:pt x="846308" y="3086"/>
                  </a:lnTo>
                  <a:lnTo>
                    <a:pt x="847852" y="1543"/>
                  </a:lnTo>
                  <a:lnTo>
                    <a:pt x="977212" y="130251"/>
                  </a:lnTo>
                  <a:lnTo>
                    <a:pt x="1108114" y="0"/>
                  </a:lnTo>
                  <a:close/>
                </a:path>
              </a:pathLst>
            </a:custGeom>
            <a:solidFill>
              <a:schemeClr val="accent3"/>
            </a:solidFill>
            <a:ln w="3429" cap="flat">
              <a:noFill/>
              <a:prstDash val="solid"/>
              <a:miter/>
            </a:ln>
          </p:spPr>
          <p:txBody>
            <a:bodyPr rtlCol="0" anchor="ctr"/>
            <a:p>
              <a:endParaRPr lang="zh-CN" altLang="en-US" sz="13335">
                <a:cs typeface="思源黑体 Regular" panose="020B0500000000000000" charset="-122"/>
              </a:endParaRPr>
            </a:p>
          </p:txBody>
        </p:sp>
        <p:sp>
          <p:nvSpPr>
            <p:cNvPr id="40" name="任意多边形: 形状 16"/>
            <p:cNvSpPr/>
            <p:nvPr>
              <p:custDataLst>
                <p:tags r:id="rId6"/>
              </p:custDataLst>
            </p:nvPr>
          </p:nvSpPr>
          <p:spPr>
            <a:xfrm>
              <a:off x="11850" y="3802"/>
              <a:ext cx="5069" cy="5155"/>
            </a:xfrm>
            <a:custGeom>
              <a:avLst/>
              <a:gdLst>
                <a:gd name="connsiteX0" fmla="*/ 1991760 w 1994354"/>
                <a:gd name="connsiteY0" fmla="*/ 484629 h 2027849"/>
                <a:gd name="connsiteX1" fmla="*/ 1975680 w 1994354"/>
                <a:gd name="connsiteY1" fmla="*/ 490615 h 2027849"/>
                <a:gd name="connsiteX2" fmla="*/ 1964914 w 1994354"/>
                <a:gd name="connsiteY2" fmla="*/ 476410 h 2027849"/>
                <a:gd name="connsiteX3" fmla="*/ 1976332 w 1994354"/>
                <a:gd name="connsiteY3" fmla="*/ 462086 h 2027849"/>
                <a:gd name="connsiteX4" fmla="*/ 1980754 w 1994354"/>
                <a:gd name="connsiteY4" fmla="*/ 460944 h 2027849"/>
                <a:gd name="connsiteX5" fmla="*/ 1987269 w 1994354"/>
                <a:gd name="connsiteY5" fmla="*/ 462967 h 2027849"/>
                <a:gd name="connsiteX6" fmla="*/ 1989977 w 1994354"/>
                <a:gd name="connsiteY6" fmla="*/ 465847 h 2027849"/>
                <a:gd name="connsiteX7" fmla="*/ 1991760 w 1994354"/>
                <a:gd name="connsiteY7" fmla="*/ 484629 h 2027849"/>
                <a:gd name="connsiteX8" fmla="*/ 1670160 w 1994354"/>
                <a:gd name="connsiteY8" fmla="*/ 996885 h 2027849"/>
                <a:gd name="connsiteX9" fmla="*/ 1660183 w 1994354"/>
                <a:gd name="connsiteY9" fmla="*/ 978748 h 2027849"/>
                <a:gd name="connsiteX10" fmla="*/ 1678320 w 1994354"/>
                <a:gd name="connsiteY10" fmla="*/ 968784 h 2027849"/>
                <a:gd name="connsiteX11" fmla="*/ 1678697 w 1994354"/>
                <a:gd name="connsiteY11" fmla="*/ 968894 h 2027849"/>
                <a:gd name="connsiteX12" fmla="*/ 1688674 w 1994354"/>
                <a:gd name="connsiteY12" fmla="*/ 987031 h 2027849"/>
                <a:gd name="connsiteX13" fmla="*/ 1670537 w 1994354"/>
                <a:gd name="connsiteY13" fmla="*/ 996995 h 2027849"/>
                <a:gd name="connsiteX14" fmla="*/ 1670160 w 1994354"/>
                <a:gd name="connsiteY14" fmla="*/ 996885 h 2027849"/>
                <a:gd name="connsiteX15" fmla="*/ 1712194 w 1994354"/>
                <a:gd name="connsiteY15" fmla="*/ 862015 h 2027849"/>
                <a:gd name="connsiteX16" fmla="*/ 1702183 w 1994354"/>
                <a:gd name="connsiteY16" fmla="*/ 843662 h 2027849"/>
                <a:gd name="connsiteX17" fmla="*/ 1720526 w 1994354"/>
                <a:gd name="connsiteY17" fmla="*/ 833657 h 2027849"/>
                <a:gd name="connsiteX18" fmla="*/ 1730571 w 1994354"/>
                <a:gd name="connsiteY18" fmla="*/ 851925 h 2027849"/>
                <a:gd name="connsiteX19" fmla="*/ 1712194 w 1994354"/>
                <a:gd name="connsiteY19" fmla="*/ 862015 h 2027849"/>
                <a:gd name="connsiteX20" fmla="*/ 1756526 w 1994354"/>
                <a:gd name="connsiteY20" fmla="*/ 718790 h 2027849"/>
                <a:gd name="connsiteX21" fmla="*/ 1746789 w 1994354"/>
                <a:gd name="connsiteY21" fmla="*/ 700317 h 2027849"/>
                <a:gd name="connsiteX22" fmla="*/ 1764994 w 1994354"/>
                <a:gd name="connsiteY22" fmla="*/ 690490 h 2027849"/>
                <a:gd name="connsiteX23" fmla="*/ 1774903 w 1994354"/>
                <a:gd name="connsiteY23" fmla="*/ 708926 h 2027849"/>
                <a:gd name="connsiteX24" fmla="*/ 1756526 w 1994354"/>
                <a:gd name="connsiteY24" fmla="*/ 718790 h 2027849"/>
                <a:gd name="connsiteX25" fmla="*/ 1798046 w 1994354"/>
                <a:gd name="connsiteY25" fmla="*/ 583409 h 2027849"/>
                <a:gd name="connsiteX26" fmla="*/ 1788480 w 1994354"/>
                <a:gd name="connsiteY26" fmla="*/ 565097 h 2027849"/>
                <a:gd name="connsiteX27" fmla="*/ 1806789 w 1994354"/>
                <a:gd name="connsiteY27" fmla="*/ 555532 h 2027849"/>
                <a:gd name="connsiteX28" fmla="*/ 1807269 w 1994354"/>
                <a:gd name="connsiteY28" fmla="*/ 555689 h 2027849"/>
                <a:gd name="connsiteX29" fmla="*/ 1816834 w 1994354"/>
                <a:gd name="connsiteY29" fmla="*/ 574002 h 2027849"/>
                <a:gd name="connsiteX30" fmla="*/ 1798526 w 1994354"/>
                <a:gd name="connsiteY30" fmla="*/ 583567 h 2027849"/>
                <a:gd name="connsiteX31" fmla="*/ 1798046 w 1994354"/>
                <a:gd name="connsiteY31" fmla="*/ 583409 h 2027849"/>
                <a:gd name="connsiteX32" fmla="*/ 1839874 w 1994354"/>
                <a:gd name="connsiteY32" fmla="*/ 448499 h 2027849"/>
                <a:gd name="connsiteX33" fmla="*/ 1829897 w 1994354"/>
                <a:gd name="connsiteY33" fmla="*/ 433841 h 2027849"/>
                <a:gd name="connsiteX34" fmla="*/ 1841795 w 1994354"/>
                <a:gd name="connsiteY34" fmla="*/ 420038 h 2027849"/>
                <a:gd name="connsiteX35" fmla="*/ 1846389 w 1994354"/>
                <a:gd name="connsiteY35" fmla="*/ 419260 h 2027849"/>
                <a:gd name="connsiteX36" fmla="*/ 1851600 w 1994354"/>
                <a:gd name="connsiteY36" fmla="*/ 420878 h 2027849"/>
                <a:gd name="connsiteX37" fmla="*/ 1854960 w 1994354"/>
                <a:gd name="connsiteY37" fmla="*/ 424115 h 2027849"/>
                <a:gd name="connsiteX38" fmla="*/ 1857463 w 1994354"/>
                <a:gd name="connsiteY38" fmla="*/ 441648 h 2027849"/>
                <a:gd name="connsiteX39" fmla="*/ 1839874 w 1994354"/>
                <a:gd name="connsiteY39" fmla="*/ 448499 h 2027849"/>
                <a:gd name="connsiteX40" fmla="*/ 1542446 w 1994354"/>
                <a:gd name="connsiteY40" fmla="*/ 1408602 h 2027849"/>
                <a:gd name="connsiteX41" fmla="*/ 1552149 w 1994354"/>
                <a:gd name="connsiteY41" fmla="*/ 1427033 h 2027849"/>
                <a:gd name="connsiteX42" fmla="*/ 1533566 w 1994354"/>
                <a:gd name="connsiteY42" fmla="*/ 1436610 h 2027849"/>
                <a:gd name="connsiteX43" fmla="*/ 1523966 w 1994354"/>
                <a:gd name="connsiteY43" fmla="*/ 1418095 h 2027849"/>
                <a:gd name="connsiteX44" fmla="*/ 1542446 w 1994354"/>
                <a:gd name="connsiteY44" fmla="*/ 1408602 h 2027849"/>
                <a:gd name="connsiteX45" fmla="*/ 1705269 w 1994354"/>
                <a:gd name="connsiteY45" fmla="*/ 406742 h 2027849"/>
                <a:gd name="connsiteX46" fmla="*/ 1694640 w 1994354"/>
                <a:gd name="connsiteY46" fmla="*/ 392424 h 2027849"/>
                <a:gd name="connsiteX47" fmla="*/ 1706229 w 1994354"/>
                <a:gd name="connsiteY47" fmla="*/ 378199 h 2027849"/>
                <a:gd name="connsiteX48" fmla="*/ 1710720 w 1994354"/>
                <a:gd name="connsiteY48" fmla="*/ 377171 h 2027849"/>
                <a:gd name="connsiteX49" fmla="*/ 1717234 w 1994354"/>
                <a:gd name="connsiteY49" fmla="*/ 379193 h 2027849"/>
                <a:gd name="connsiteX50" fmla="*/ 1720286 w 1994354"/>
                <a:gd name="connsiteY50" fmla="*/ 382643 h 2027849"/>
                <a:gd name="connsiteX51" fmla="*/ 1721520 w 1994354"/>
                <a:gd name="connsiteY51" fmla="*/ 400920 h 2027849"/>
                <a:gd name="connsiteX52" fmla="*/ 1705269 w 1994354"/>
                <a:gd name="connsiteY52" fmla="*/ 406742 h 2027849"/>
                <a:gd name="connsiteX53" fmla="*/ 1135269 w 1994354"/>
                <a:gd name="connsiteY53" fmla="*/ 1765992 h 2027849"/>
                <a:gd name="connsiteX54" fmla="*/ 1125326 w 1994354"/>
                <a:gd name="connsiteY54" fmla="*/ 1747920 h 2027849"/>
                <a:gd name="connsiteX55" fmla="*/ 1143394 w 1994354"/>
                <a:gd name="connsiteY55" fmla="*/ 1737988 h 2027849"/>
                <a:gd name="connsiteX56" fmla="*/ 1143703 w 1994354"/>
                <a:gd name="connsiteY56" fmla="*/ 1738077 h 2027849"/>
                <a:gd name="connsiteX57" fmla="*/ 1153886 w 1994354"/>
                <a:gd name="connsiteY57" fmla="*/ 1756015 h 2027849"/>
                <a:gd name="connsiteX58" fmla="*/ 1135955 w 1994354"/>
                <a:gd name="connsiteY58" fmla="*/ 1766195 h 2027849"/>
                <a:gd name="connsiteX59" fmla="*/ 1135269 w 1994354"/>
                <a:gd name="connsiteY59" fmla="*/ 1765992 h 2027849"/>
                <a:gd name="connsiteX60" fmla="*/ 1527943 w 1994354"/>
                <a:gd name="connsiteY60" fmla="*/ 499615 h 2027849"/>
                <a:gd name="connsiteX61" fmla="*/ 1518275 w 1994354"/>
                <a:gd name="connsiteY61" fmla="*/ 481365 h 2027849"/>
                <a:gd name="connsiteX62" fmla="*/ 1536514 w 1994354"/>
                <a:gd name="connsiteY62" fmla="*/ 471703 h 2027849"/>
                <a:gd name="connsiteX63" fmla="*/ 1536720 w 1994354"/>
                <a:gd name="connsiteY63" fmla="*/ 471761 h 2027849"/>
                <a:gd name="connsiteX64" fmla="*/ 1546663 w 1994354"/>
                <a:gd name="connsiteY64" fmla="*/ 489861 h 2027849"/>
                <a:gd name="connsiteX65" fmla="*/ 1528560 w 1994354"/>
                <a:gd name="connsiteY65" fmla="*/ 499814 h 2027849"/>
                <a:gd name="connsiteX66" fmla="*/ 1527943 w 1994354"/>
                <a:gd name="connsiteY66" fmla="*/ 499615 h 2027849"/>
                <a:gd name="connsiteX67" fmla="*/ 1569326 w 1994354"/>
                <a:gd name="connsiteY67" fmla="*/ 364553 h 2027849"/>
                <a:gd name="connsiteX68" fmla="*/ 1559554 w 1994354"/>
                <a:gd name="connsiteY68" fmla="*/ 349053 h 2027849"/>
                <a:gd name="connsiteX69" fmla="*/ 1571692 w 1994354"/>
                <a:gd name="connsiteY69" fmla="*/ 336124 h 2027849"/>
                <a:gd name="connsiteX70" fmla="*/ 1576354 w 1994354"/>
                <a:gd name="connsiteY70" fmla="*/ 335489 h 2027849"/>
                <a:gd name="connsiteX71" fmla="*/ 1581566 w 1994354"/>
                <a:gd name="connsiteY71" fmla="*/ 337108 h 2027849"/>
                <a:gd name="connsiteX72" fmla="*/ 1585269 w 1994354"/>
                <a:gd name="connsiteY72" fmla="*/ 340931 h 2027849"/>
                <a:gd name="connsiteX73" fmla="*/ 1586571 w 1994354"/>
                <a:gd name="connsiteY73" fmla="*/ 358536 h 2027849"/>
                <a:gd name="connsiteX74" fmla="*/ 1569326 w 1994354"/>
                <a:gd name="connsiteY74" fmla="*/ 364553 h 2027849"/>
                <a:gd name="connsiteX75" fmla="*/ 1450594 w 1994354"/>
                <a:gd name="connsiteY75" fmla="*/ 749925 h 2027849"/>
                <a:gd name="connsiteX76" fmla="*/ 1460160 w 1994354"/>
                <a:gd name="connsiteY76" fmla="*/ 768569 h 2027849"/>
                <a:gd name="connsiteX77" fmla="*/ 1441406 w 1994354"/>
                <a:gd name="connsiteY77" fmla="*/ 778015 h 2027849"/>
                <a:gd name="connsiteX78" fmla="*/ 1431943 w 1994354"/>
                <a:gd name="connsiteY78" fmla="*/ 759371 h 2027849"/>
                <a:gd name="connsiteX79" fmla="*/ 1450594 w 1994354"/>
                <a:gd name="connsiteY79" fmla="*/ 749915 h 2027849"/>
                <a:gd name="connsiteX80" fmla="*/ 1494617 w 1994354"/>
                <a:gd name="connsiteY80" fmla="*/ 606611 h 2027849"/>
                <a:gd name="connsiteX81" fmla="*/ 1504697 w 1994354"/>
                <a:gd name="connsiteY81" fmla="*/ 625032 h 2027849"/>
                <a:gd name="connsiteX82" fmla="*/ 1486251 w 1994354"/>
                <a:gd name="connsiteY82" fmla="*/ 634937 h 2027849"/>
                <a:gd name="connsiteX83" fmla="*/ 1476137 w 1994354"/>
                <a:gd name="connsiteY83" fmla="*/ 616660 h 2027849"/>
                <a:gd name="connsiteX84" fmla="*/ 1494446 w 1994354"/>
                <a:gd name="connsiteY84" fmla="*/ 606559 h 2027849"/>
                <a:gd name="connsiteX85" fmla="*/ 1494617 w 1994354"/>
                <a:gd name="connsiteY85" fmla="*/ 606614 h 2027849"/>
                <a:gd name="connsiteX86" fmla="*/ 1408594 w 1994354"/>
                <a:gd name="connsiteY86" fmla="*/ 885100 h 2027849"/>
                <a:gd name="connsiteX87" fmla="*/ 1418332 w 1994354"/>
                <a:gd name="connsiteY87" fmla="*/ 903371 h 2027849"/>
                <a:gd name="connsiteX88" fmla="*/ 1400057 w 1994354"/>
                <a:gd name="connsiteY88" fmla="*/ 913108 h 2027849"/>
                <a:gd name="connsiteX89" fmla="*/ 1399611 w 1994354"/>
                <a:gd name="connsiteY89" fmla="*/ 912964 h 2027849"/>
                <a:gd name="connsiteX90" fmla="*/ 1389771 w 1994354"/>
                <a:gd name="connsiteY90" fmla="*/ 894751 h 2027849"/>
                <a:gd name="connsiteX91" fmla="*/ 1407977 w 1994354"/>
                <a:gd name="connsiteY91" fmla="*/ 884904 h 2027849"/>
                <a:gd name="connsiteX92" fmla="*/ 1408594 w 1994354"/>
                <a:gd name="connsiteY92" fmla="*/ 885103 h 2027849"/>
                <a:gd name="connsiteX93" fmla="*/ 1185943 w 1994354"/>
                <a:gd name="connsiteY93" fmla="*/ 1602844 h 2027849"/>
                <a:gd name="connsiteX94" fmla="*/ 1195646 w 1994354"/>
                <a:gd name="connsiteY94" fmla="*/ 1621413 h 2027849"/>
                <a:gd name="connsiteX95" fmla="*/ 1177063 w 1994354"/>
                <a:gd name="connsiteY95" fmla="*/ 1631105 h 2027849"/>
                <a:gd name="connsiteX96" fmla="*/ 1176823 w 1994354"/>
                <a:gd name="connsiteY96" fmla="*/ 1631027 h 2027849"/>
                <a:gd name="connsiteX97" fmla="*/ 1167600 w 1994354"/>
                <a:gd name="connsiteY97" fmla="*/ 1612214 h 2027849"/>
                <a:gd name="connsiteX98" fmla="*/ 1185943 w 1994354"/>
                <a:gd name="connsiteY98" fmla="*/ 1602847 h 2027849"/>
                <a:gd name="connsiteX99" fmla="*/ 1229966 w 1994354"/>
                <a:gd name="connsiteY99" fmla="*/ 1459626 h 2027849"/>
                <a:gd name="connsiteX100" fmla="*/ 1240080 w 1994354"/>
                <a:gd name="connsiteY100" fmla="*/ 1478020 h 2027849"/>
                <a:gd name="connsiteX101" fmla="*/ 1221635 w 1994354"/>
                <a:gd name="connsiteY101" fmla="*/ 1487904 h 2027849"/>
                <a:gd name="connsiteX102" fmla="*/ 1211623 w 1994354"/>
                <a:gd name="connsiteY102" fmla="*/ 1469627 h 2027849"/>
                <a:gd name="connsiteX103" fmla="*/ 1229966 w 1994354"/>
                <a:gd name="connsiteY103" fmla="*/ 1459629 h 2027849"/>
                <a:gd name="connsiteX104" fmla="*/ 1263429 w 1994354"/>
                <a:gd name="connsiteY104" fmla="*/ 1352801 h 2027849"/>
                <a:gd name="connsiteX105" fmla="*/ 1253589 w 1994354"/>
                <a:gd name="connsiteY105" fmla="*/ 1334417 h 2027849"/>
                <a:gd name="connsiteX106" fmla="*/ 1271897 w 1994354"/>
                <a:gd name="connsiteY106" fmla="*/ 1324656 h 2027849"/>
                <a:gd name="connsiteX107" fmla="*/ 1271966 w 1994354"/>
                <a:gd name="connsiteY107" fmla="*/ 1324677 h 2027849"/>
                <a:gd name="connsiteX108" fmla="*/ 1281977 w 1994354"/>
                <a:gd name="connsiteY108" fmla="*/ 1343013 h 2027849"/>
                <a:gd name="connsiteX109" fmla="*/ 1263429 w 1994354"/>
                <a:gd name="connsiteY109" fmla="*/ 1352805 h 2027849"/>
                <a:gd name="connsiteX110" fmla="*/ 1348046 w 1994354"/>
                <a:gd name="connsiteY110" fmla="*/ 1029960 h 2027849"/>
                <a:gd name="connsiteX111" fmla="*/ 1366389 w 1994354"/>
                <a:gd name="connsiteY111" fmla="*/ 1019969 h 2027849"/>
                <a:gd name="connsiteX112" fmla="*/ 1376469 w 1994354"/>
                <a:gd name="connsiteY112" fmla="*/ 1038254 h 2027849"/>
                <a:gd name="connsiteX113" fmla="*/ 1358194 w 1994354"/>
                <a:gd name="connsiteY113" fmla="*/ 1048344 h 2027849"/>
                <a:gd name="connsiteX114" fmla="*/ 1357989 w 1994354"/>
                <a:gd name="connsiteY114" fmla="*/ 1048283 h 2027849"/>
                <a:gd name="connsiteX115" fmla="*/ 1348046 w 1994354"/>
                <a:gd name="connsiteY115" fmla="*/ 1029964 h 2027849"/>
                <a:gd name="connsiteX116" fmla="*/ 1305052 w 1994354"/>
                <a:gd name="connsiteY116" fmla="*/ 1217630 h 2027849"/>
                <a:gd name="connsiteX117" fmla="*/ 1295589 w 1994354"/>
                <a:gd name="connsiteY117" fmla="*/ 1199010 h 2027849"/>
                <a:gd name="connsiteX118" fmla="*/ 1314206 w 1994354"/>
                <a:gd name="connsiteY118" fmla="*/ 1189543 h 2027849"/>
                <a:gd name="connsiteX119" fmla="*/ 1323669 w 1994354"/>
                <a:gd name="connsiteY119" fmla="*/ 1208167 h 2027849"/>
                <a:gd name="connsiteX120" fmla="*/ 1305052 w 1994354"/>
                <a:gd name="connsiteY120" fmla="*/ 1217633 h 2027849"/>
                <a:gd name="connsiteX121" fmla="*/ 1434549 w 1994354"/>
                <a:gd name="connsiteY121" fmla="*/ 322752 h 2027849"/>
                <a:gd name="connsiteX122" fmla="*/ 1424400 w 1994354"/>
                <a:gd name="connsiteY122" fmla="*/ 308229 h 2027849"/>
                <a:gd name="connsiteX123" fmla="*/ 1436126 w 1994354"/>
                <a:gd name="connsiteY123" fmla="*/ 294278 h 2027849"/>
                <a:gd name="connsiteX124" fmla="*/ 1440686 w 1994354"/>
                <a:gd name="connsiteY124" fmla="*/ 293400 h 2027849"/>
                <a:gd name="connsiteX125" fmla="*/ 1445897 w 1994354"/>
                <a:gd name="connsiteY125" fmla="*/ 295019 h 2027849"/>
                <a:gd name="connsiteX126" fmla="*/ 1449394 w 1994354"/>
                <a:gd name="connsiteY126" fmla="*/ 298193 h 2027849"/>
                <a:gd name="connsiteX127" fmla="*/ 1451726 w 1994354"/>
                <a:gd name="connsiteY127" fmla="*/ 316310 h 2027849"/>
                <a:gd name="connsiteX128" fmla="*/ 1434549 w 1994354"/>
                <a:gd name="connsiteY128" fmla="*/ 322756 h 2027849"/>
                <a:gd name="connsiteX129" fmla="*/ 1401463 w 1994354"/>
                <a:gd name="connsiteY129" fmla="*/ 429796 h 2027849"/>
                <a:gd name="connsiteX130" fmla="*/ 1411372 w 1994354"/>
                <a:gd name="connsiteY130" fmla="*/ 447919 h 2027849"/>
                <a:gd name="connsiteX131" fmla="*/ 1393234 w 1994354"/>
                <a:gd name="connsiteY131" fmla="*/ 457828 h 2027849"/>
                <a:gd name="connsiteX132" fmla="*/ 1392857 w 1994354"/>
                <a:gd name="connsiteY132" fmla="*/ 457708 h 2027849"/>
                <a:gd name="connsiteX133" fmla="*/ 1382846 w 1994354"/>
                <a:gd name="connsiteY133" fmla="*/ 439649 h 2027849"/>
                <a:gd name="connsiteX134" fmla="*/ 1400880 w 1994354"/>
                <a:gd name="connsiteY134" fmla="*/ 429621 h 2027849"/>
                <a:gd name="connsiteX135" fmla="*/ 1401463 w 1994354"/>
                <a:gd name="connsiteY135" fmla="*/ 429799 h 2027849"/>
                <a:gd name="connsiteX136" fmla="*/ 1008686 w 1994354"/>
                <a:gd name="connsiteY136" fmla="*/ 1696173 h 2027849"/>
                <a:gd name="connsiteX137" fmla="*/ 1018080 w 1994354"/>
                <a:gd name="connsiteY137" fmla="*/ 1714540 h 2027849"/>
                <a:gd name="connsiteX138" fmla="*/ 999703 w 1994354"/>
                <a:gd name="connsiteY138" fmla="*/ 1723917 h 2027849"/>
                <a:gd name="connsiteX139" fmla="*/ 990275 w 1994354"/>
                <a:gd name="connsiteY139" fmla="*/ 1705698 h 2027849"/>
                <a:gd name="connsiteX140" fmla="*/ 1008411 w 1994354"/>
                <a:gd name="connsiteY140" fmla="*/ 1696084 h 2027849"/>
                <a:gd name="connsiteX141" fmla="*/ 1008686 w 1994354"/>
                <a:gd name="connsiteY141" fmla="*/ 1696176 h 2027849"/>
                <a:gd name="connsiteX142" fmla="*/ 1299874 w 1994354"/>
                <a:gd name="connsiteY142" fmla="*/ 280968 h 2027849"/>
                <a:gd name="connsiteX143" fmla="*/ 1289143 w 1994354"/>
                <a:gd name="connsiteY143" fmla="*/ 267429 h 2027849"/>
                <a:gd name="connsiteX144" fmla="*/ 1299257 w 1994354"/>
                <a:gd name="connsiteY144" fmla="*/ 252782 h 2027849"/>
                <a:gd name="connsiteX145" fmla="*/ 1305017 w 1994354"/>
                <a:gd name="connsiteY145" fmla="*/ 251311 h 2027849"/>
                <a:gd name="connsiteX146" fmla="*/ 1311532 w 1994354"/>
                <a:gd name="connsiteY146" fmla="*/ 253334 h 2027849"/>
                <a:gd name="connsiteX147" fmla="*/ 1315132 w 1994354"/>
                <a:gd name="connsiteY147" fmla="*/ 257236 h 2027849"/>
                <a:gd name="connsiteX148" fmla="*/ 1316057 w 1994354"/>
                <a:gd name="connsiteY148" fmla="*/ 275003 h 2027849"/>
                <a:gd name="connsiteX149" fmla="*/ 1299874 w 1994354"/>
                <a:gd name="connsiteY149" fmla="*/ 280972 h 2027849"/>
                <a:gd name="connsiteX150" fmla="*/ 729771 w 1994354"/>
                <a:gd name="connsiteY150" fmla="*/ 1640191 h 2027849"/>
                <a:gd name="connsiteX151" fmla="*/ 719657 w 1994354"/>
                <a:gd name="connsiteY151" fmla="*/ 1622212 h 2027849"/>
                <a:gd name="connsiteX152" fmla="*/ 737623 w 1994354"/>
                <a:gd name="connsiteY152" fmla="*/ 1612101 h 2027849"/>
                <a:gd name="connsiteX153" fmla="*/ 738172 w 1994354"/>
                <a:gd name="connsiteY153" fmla="*/ 1612262 h 2027849"/>
                <a:gd name="connsiteX154" fmla="*/ 748148 w 1994354"/>
                <a:gd name="connsiteY154" fmla="*/ 1630314 h 2027849"/>
                <a:gd name="connsiteX155" fmla="*/ 730115 w 1994354"/>
                <a:gd name="connsiteY155" fmla="*/ 1640294 h 2027849"/>
                <a:gd name="connsiteX156" fmla="*/ 729771 w 1994354"/>
                <a:gd name="connsiteY156" fmla="*/ 1640195 h 2027849"/>
                <a:gd name="connsiteX157" fmla="*/ 994354 w 1994354"/>
                <a:gd name="connsiteY157" fmla="*/ 787235 h 2027849"/>
                <a:gd name="connsiteX158" fmla="*/ 984617 w 1994354"/>
                <a:gd name="connsiteY158" fmla="*/ 768977 h 2027849"/>
                <a:gd name="connsiteX159" fmla="*/ 1002857 w 1994354"/>
                <a:gd name="connsiteY159" fmla="*/ 759223 h 2027849"/>
                <a:gd name="connsiteX160" fmla="*/ 1012869 w 1994354"/>
                <a:gd name="connsiteY160" fmla="*/ 777336 h 2027849"/>
                <a:gd name="connsiteX161" fmla="*/ 994766 w 1994354"/>
                <a:gd name="connsiteY161" fmla="*/ 787365 h 2027849"/>
                <a:gd name="connsiteX162" fmla="*/ 994354 w 1994354"/>
                <a:gd name="connsiteY162" fmla="*/ 787238 h 2027849"/>
                <a:gd name="connsiteX163" fmla="*/ 1122823 w 1994354"/>
                <a:gd name="connsiteY163" fmla="*/ 373934 h 2027849"/>
                <a:gd name="connsiteX164" fmla="*/ 1112571 w 1994354"/>
                <a:gd name="connsiteY164" fmla="*/ 355982 h 2027849"/>
                <a:gd name="connsiteX165" fmla="*/ 1130537 w 1994354"/>
                <a:gd name="connsiteY165" fmla="*/ 345744 h 2027849"/>
                <a:gd name="connsiteX166" fmla="*/ 1130880 w 1994354"/>
                <a:gd name="connsiteY166" fmla="*/ 345844 h 2027849"/>
                <a:gd name="connsiteX167" fmla="*/ 1140892 w 1994354"/>
                <a:gd name="connsiteY167" fmla="*/ 363919 h 2027849"/>
                <a:gd name="connsiteX168" fmla="*/ 1122823 w 1994354"/>
                <a:gd name="connsiteY168" fmla="*/ 373937 h 2027849"/>
                <a:gd name="connsiteX169" fmla="*/ 1163966 w 1994354"/>
                <a:gd name="connsiteY169" fmla="*/ 238817 h 2027849"/>
                <a:gd name="connsiteX170" fmla="*/ 1154091 w 1994354"/>
                <a:gd name="connsiteY170" fmla="*/ 223416 h 2027849"/>
                <a:gd name="connsiteX171" fmla="*/ 1166023 w 1994354"/>
                <a:gd name="connsiteY171" fmla="*/ 210357 h 2027849"/>
                <a:gd name="connsiteX172" fmla="*/ 1170652 w 1994354"/>
                <a:gd name="connsiteY172" fmla="*/ 209630 h 2027849"/>
                <a:gd name="connsiteX173" fmla="*/ 1175863 w 1994354"/>
                <a:gd name="connsiteY173" fmla="*/ 211248 h 2027849"/>
                <a:gd name="connsiteX174" fmla="*/ 1179669 w 1994354"/>
                <a:gd name="connsiteY174" fmla="*/ 215020 h 2027849"/>
                <a:gd name="connsiteX175" fmla="*/ 1181212 w 1994354"/>
                <a:gd name="connsiteY175" fmla="*/ 232618 h 2027849"/>
                <a:gd name="connsiteX176" fmla="*/ 1163966 w 1994354"/>
                <a:gd name="connsiteY176" fmla="*/ 238821 h 2027849"/>
                <a:gd name="connsiteX177" fmla="*/ 1089120 w 1994354"/>
                <a:gd name="connsiteY177" fmla="*/ 480813 h 2027849"/>
                <a:gd name="connsiteX178" fmla="*/ 1099166 w 1994354"/>
                <a:gd name="connsiteY178" fmla="*/ 499221 h 2027849"/>
                <a:gd name="connsiteX179" fmla="*/ 1080754 w 1994354"/>
                <a:gd name="connsiteY179" fmla="*/ 509143 h 2027849"/>
                <a:gd name="connsiteX180" fmla="*/ 1070469 w 1994354"/>
                <a:gd name="connsiteY180" fmla="*/ 490965 h 2027849"/>
                <a:gd name="connsiteX181" fmla="*/ 1088640 w 1994354"/>
                <a:gd name="connsiteY181" fmla="*/ 480676 h 2027849"/>
                <a:gd name="connsiteX182" fmla="*/ 1089120 w 1994354"/>
                <a:gd name="connsiteY182" fmla="*/ 480816 h 2027849"/>
                <a:gd name="connsiteX183" fmla="*/ 1045166 w 1994354"/>
                <a:gd name="connsiteY183" fmla="*/ 624127 h 2027849"/>
                <a:gd name="connsiteX184" fmla="*/ 1054526 w 1994354"/>
                <a:gd name="connsiteY184" fmla="*/ 642813 h 2027849"/>
                <a:gd name="connsiteX185" fmla="*/ 1035840 w 1994354"/>
                <a:gd name="connsiteY185" fmla="*/ 652183 h 2027849"/>
                <a:gd name="connsiteX186" fmla="*/ 1026480 w 1994354"/>
                <a:gd name="connsiteY186" fmla="*/ 633497 h 2027849"/>
                <a:gd name="connsiteX187" fmla="*/ 1045166 w 1994354"/>
                <a:gd name="connsiteY187" fmla="*/ 624134 h 2027849"/>
                <a:gd name="connsiteX188" fmla="*/ 952012 w 1994354"/>
                <a:gd name="connsiteY188" fmla="*/ 922330 h 2027849"/>
                <a:gd name="connsiteX189" fmla="*/ 942446 w 1994354"/>
                <a:gd name="connsiteY189" fmla="*/ 903775 h 2027849"/>
                <a:gd name="connsiteX190" fmla="*/ 960994 w 1994354"/>
                <a:gd name="connsiteY190" fmla="*/ 894203 h 2027849"/>
                <a:gd name="connsiteX191" fmla="*/ 961372 w 1994354"/>
                <a:gd name="connsiteY191" fmla="*/ 894329 h 2027849"/>
                <a:gd name="connsiteX192" fmla="*/ 970697 w 1994354"/>
                <a:gd name="connsiteY192" fmla="*/ 913012 h 2027849"/>
                <a:gd name="connsiteX193" fmla="*/ 952012 w 1994354"/>
                <a:gd name="connsiteY193" fmla="*/ 922337 h 2027849"/>
                <a:gd name="connsiteX194" fmla="*/ 899554 w 1994354"/>
                <a:gd name="connsiteY194" fmla="*/ 1091829 h 2027849"/>
                <a:gd name="connsiteX195" fmla="*/ 889817 w 1994354"/>
                <a:gd name="connsiteY195" fmla="*/ 1073342 h 2027849"/>
                <a:gd name="connsiteX196" fmla="*/ 908332 w 1994354"/>
                <a:gd name="connsiteY196" fmla="*/ 1063619 h 2027849"/>
                <a:gd name="connsiteX197" fmla="*/ 908709 w 1994354"/>
                <a:gd name="connsiteY197" fmla="*/ 1063745 h 2027849"/>
                <a:gd name="connsiteX198" fmla="*/ 918172 w 1994354"/>
                <a:gd name="connsiteY198" fmla="*/ 1082369 h 2027849"/>
                <a:gd name="connsiteX199" fmla="*/ 899554 w 1994354"/>
                <a:gd name="connsiteY199" fmla="*/ 1091836 h 2027849"/>
                <a:gd name="connsiteX200" fmla="*/ 866709 w 1994354"/>
                <a:gd name="connsiteY200" fmla="*/ 1198955 h 2027849"/>
                <a:gd name="connsiteX201" fmla="*/ 876343 w 1994354"/>
                <a:gd name="connsiteY201" fmla="*/ 1217441 h 2027849"/>
                <a:gd name="connsiteX202" fmla="*/ 857692 w 1994354"/>
                <a:gd name="connsiteY202" fmla="*/ 1226922 h 2027849"/>
                <a:gd name="connsiteX203" fmla="*/ 847886 w 1994354"/>
                <a:gd name="connsiteY203" fmla="*/ 1208603 h 2027849"/>
                <a:gd name="connsiteX204" fmla="*/ 866194 w 1994354"/>
                <a:gd name="connsiteY204" fmla="*/ 1198800 h 2027849"/>
                <a:gd name="connsiteX205" fmla="*/ 866709 w 1994354"/>
                <a:gd name="connsiteY205" fmla="*/ 1198961 h 2027849"/>
                <a:gd name="connsiteX206" fmla="*/ 806194 w 1994354"/>
                <a:gd name="connsiteY206" fmla="*/ 1343640 h 2027849"/>
                <a:gd name="connsiteX207" fmla="*/ 824640 w 1994354"/>
                <a:gd name="connsiteY207" fmla="*/ 1333872 h 2027849"/>
                <a:gd name="connsiteX208" fmla="*/ 834480 w 1994354"/>
                <a:gd name="connsiteY208" fmla="*/ 1352387 h 2027849"/>
                <a:gd name="connsiteX209" fmla="*/ 815966 w 1994354"/>
                <a:gd name="connsiteY209" fmla="*/ 1362052 h 2027849"/>
                <a:gd name="connsiteX210" fmla="*/ 806194 w 1994354"/>
                <a:gd name="connsiteY210" fmla="*/ 1343651 h 2027849"/>
                <a:gd name="connsiteX211" fmla="*/ 771429 w 1994354"/>
                <a:gd name="connsiteY211" fmla="*/ 1505256 h 2027849"/>
                <a:gd name="connsiteX212" fmla="*/ 761760 w 1994354"/>
                <a:gd name="connsiteY212" fmla="*/ 1486673 h 2027849"/>
                <a:gd name="connsiteX213" fmla="*/ 780343 w 1994354"/>
                <a:gd name="connsiteY213" fmla="*/ 1477005 h 2027849"/>
                <a:gd name="connsiteX214" fmla="*/ 790012 w 1994354"/>
                <a:gd name="connsiteY214" fmla="*/ 1495595 h 2027849"/>
                <a:gd name="connsiteX215" fmla="*/ 771429 w 1994354"/>
                <a:gd name="connsiteY215" fmla="*/ 1505267 h 2027849"/>
                <a:gd name="connsiteX216" fmla="*/ 1028709 w 1994354"/>
                <a:gd name="connsiteY216" fmla="*/ 196835 h 2027849"/>
                <a:gd name="connsiteX217" fmla="*/ 1018834 w 1994354"/>
                <a:gd name="connsiteY217" fmla="*/ 182675 h 2027849"/>
                <a:gd name="connsiteX218" fmla="*/ 1030457 w 1994354"/>
                <a:gd name="connsiteY218" fmla="*/ 168508 h 2027849"/>
                <a:gd name="connsiteX219" fmla="*/ 1034983 w 1994354"/>
                <a:gd name="connsiteY219" fmla="*/ 167534 h 2027849"/>
                <a:gd name="connsiteX220" fmla="*/ 1041532 w 1994354"/>
                <a:gd name="connsiteY220" fmla="*/ 169557 h 2027849"/>
                <a:gd name="connsiteX221" fmla="*/ 1044480 w 1994354"/>
                <a:gd name="connsiteY221" fmla="*/ 173030 h 2027849"/>
                <a:gd name="connsiteX222" fmla="*/ 1045646 w 1994354"/>
                <a:gd name="connsiteY222" fmla="*/ 191308 h 2027849"/>
                <a:gd name="connsiteX223" fmla="*/ 1028709 w 1994354"/>
                <a:gd name="connsiteY223" fmla="*/ 196845 h 2027849"/>
                <a:gd name="connsiteX224" fmla="*/ 724012 w 1994354"/>
                <a:gd name="connsiteY224" fmla="*/ 703368 h 2027849"/>
                <a:gd name="connsiteX225" fmla="*/ 714034 w 1994354"/>
                <a:gd name="connsiteY225" fmla="*/ 685245 h 2027849"/>
                <a:gd name="connsiteX226" fmla="*/ 732137 w 1994354"/>
                <a:gd name="connsiteY226" fmla="*/ 675254 h 2027849"/>
                <a:gd name="connsiteX227" fmla="*/ 732514 w 1994354"/>
                <a:gd name="connsiteY227" fmla="*/ 675367 h 2027849"/>
                <a:gd name="connsiteX228" fmla="*/ 742492 w 1994354"/>
                <a:gd name="connsiteY228" fmla="*/ 693490 h 2027849"/>
                <a:gd name="connsiteX229" fmla="*/ 724389 w 1994354"/>
                <a:gd name="connsiteY229" fmla="*/ 703481 h 2027849"/>
                <a:gd name="connsiteX230" fmla="*/ 724012 w 1994354"/>
                <a:gd name="connsiteY230" fmla="*/ 703368 h 2027849"/>
                <a:gd name="connsiteX231" fmla="*/ 800469 w 1994354"/>
                <a:gd name="connsiteY231" fmla="*/ 406848 h 2027849"/>
                <a:gd name="connsiteX232" fmla="*/ 818880 w 1994354"/>
                <a:gd name="connsiteY232" fmla="*/ 396984 h 2027849"/>
                <a:gd name="connsiteX233" fmla="*/ 828754 w 1994354"/>
                <a:gd name="connsiteY233" fmla="*/ 415475 h 2027849"/>
                <a:gd name="connsiteX234" fmla="*/ 810275 w 1994354"/>
                <a:gd name="connsiteY234" fmla="*/ 425243 h 2027849"/>
                <a:gd name="connsiteX235" fmla="*/ 800469 w 1994354"/>
                <a:gd name="connsiteY235" fmla="*/ 406848 h 2027849"/>
                <a:gd name="connsiteX236" fmla="*/ 765909 w 1994354"/>
                <a:gd name="connsiteY236" fmla="*/ 568451 h 2027849"/>
                <a:gd name="connsiteX237" fmla="*/ 756034 w 1994354"/>
                <a:gd name="connsiteY237" fmla="*/ 550025 h 2027849"/>
                <a:gd name="connsiteX238" fmla="*/ 774446 w 1994354"/>
                <a:gd name="connsiteY238" fmla="*/ 540155 h 2027849"/>
                <a:gd name="connsiteX239" fmla="*/ 784354 w 1994354"/>
                <a:gd name="connsiteY239" fmla="*/ 558508 h 2027849"/>
                <a:gd name="connsiteX240" fmla="*/ 765909 w 1994354"/>
                <a:gd name="connsiteY240" fmla="*/ 568451 h 2027849"/>
                <a:gd name="connsiteX241" fmla="*/ 852034 w 1994354"/>
                <a:gd name="connsiteY241" fmla="*/ 289931 h 2027849"/>
                <a:gd name="connsiteX242" fmla="*/ 842400 w 1994354"/>
                <a:gd name="connsiteY242" fmla="*/ 271649 h 2027849"/>
                <a:gd name="connsiteX243" fmla="*/ 860709 w 1994354"/>
                <a:gd name="connsiteY243" fmla="*/ 262025 h 2027849"/>
                <a:gd name="connsiteX244" fmla="*/ 860983 w 1994354"/>
                <a:gd name="connsiteY244" fmla="*/ 262118 h 2027849"/>
                <a:gd name="connsiteX245" fmla="*/ 870617 w 1994354"/>
                <a:gd name="connsiteY245" fmla="*/ 280399 h 2027849"/>
                <a:gd name="connsiteX246" fmla="*/ 852308 w 1994354"/>
                <a:gd name="connsiteY246" fmla="*/ 290023 h 2027849"/>
                <a:gd name="connsiteX247" fmla="*/ 852034 w 1994354"/>
                <a:gd name="connsiteY247" fmla="*/ 289931 h 2027849"/>
                <a:gd name="connsiteX248" fmla="*/ 894549 w 1994354"/>
                <a:gd name="connsiteY248" fmla="*/ 155219 h 2027849"/>
                <a:gd name="connsiteX249" fmla="*/ 883646 w 1994354"/>
                <a:gd name="connsiteY249" fmla="*/ 141103 h 2027849"/>
                <a:gd name="connsiteX250" fmla="*/ 893589 w 1994354"/>
                <a:gd name="connsiteY250" fmla="*/ 127022 h 2027849"/>
                <a:gd name="connsiteX251" fmla="*/ 899314 w 1994354"/>
                <a:gd name="connsiteY251" fmla="*/ 125455 h 2027849"/>
                <a:gd name="connsiteX252" fmla="*/ 905863 w 1994354"/>
                <a:gd name="connsiteY252" fmla="*/ 127481 h 2027849"/>
                <a:gd name="connsiteX253" fmla="*/ 909532 w 1994354"/>
                <a:gd name="connsiteY253" fmla="*/ 131335 h 2027849"/>
                <a:gd name="connsiteX254" fmla="*/ 911006 w 1994354"/>
                <a:gd name="connsiteY254" fmla="*/ 148454 h 2027849"/>
                <a:gd name="connsiteX255" fmla="*/ 894549 w 1994354"/>
                <a:gd name="connsiteY255" fmla="*/ 155219 h 2027849"/>
                <a:gd name="connsiteX256" fmla="*/ 758674 w 1994354"/>
                <a:gd name="connsiteY256" fmla="*/ 113078 h 2027849"/>
                <a:gd name="connsiteX257" fmla="*/ 748594 w 1994354"/>
                <a:gd name="connsiteY257" fmla="*/ 98503 h 2027849"/>
                <a:gd name="connsiteX258" fmla="*/ 760389 w 1994354"/>
                <a:gd name="connsiteY258" fmla="*/ 84611 h 2027849"/>
                <a:gd name="connsiteX259" fmla="*/ 764949 w 1994354"/>
                <a:gd name="connsiteY259" fmla="*/ 83774 h 2027849"/>
                <a:gd name="connsiteX260" fmla="*/ 770194 w 1994354"/>
                <a:gd name="connsiteY260" fmla="*/ 85392 h 2027849"/>
                <a:gd name="connsiteX261" fmla="*/ 773623 w 1994354"/>
                <a:gd name="connsiteY261" fmla="*/ 88595 h 2027849"/>
                <a:gd name="connsiteX262" fmla="*/ 775817 w 1994354"/>
                <a:gd name="connsiteY262" fmla="*/ 106697 h 2027849"/>
                <a:gd name="connsiteX263" fmla="*/ 758674 w 1994354"/>
                <a:gd name="connsiteY263" fmla="*/ 113078 h 2027849"/>
                <a:gd name="connsiteX264" fmla="*/ 725554 w 1994354"/>
                <a:gd name="connsiteY264" fmla="*/ 220108 h 2027849"/>
                <a:gd name="connsiteX265" fmla="*/ 735189 w 1994354"/>
                <a:gd name="connsiteY265" fmla="*/ 238379 h 2027849"/>
                <a:gd name="connsiteX266" fmla="*/ 716914 w 1994354"/>
                <a:gd name="connsiteY266" fmla="*/ 248023 h 2027849"/>
                <a:gd name="connsiteX267" fmla="*/ 707246 w 1994354"/>
                <a:gd name="connsiteY267" fmla="*/ 229879 h 2027849"/>
                <a:gd name="connsiteX268" fmla="*/ 725451 w 1994354"/>
                <a:gd name="connsiteY268" fmla="*/ 220080 h 2027849"/>
                <a:gd name="connsiteX269" fmla="*/ 725554 w 1994354"/>
                <a:gd name="connsiteY269" fmla="*/ 220108 h 2027849"/>
                <a:gd name="connsiteX270" fmla="*/ 332777 w 1994354"/>
                <a:gd name="connsiteY270" fmla="*/ 1486495 h 2027849"/>
                <a:gd name="connsiteX271" fmla="*/ 342240 w 1994354"/>
                <a:gd name="connsiteY271" fmla="*/ 1504821 h 2027849"/>
                <a:gd name="connsiteX272" fmla="*/ 323897 w 1994354"/>
                <a:gd name="connsiteY272" fmla="*/ 1514277 h 2027849"/>
                <a:gd name="connsiteX273" fmla="*/ 314400 w 1994354"/>
                <a:gd name="connsiteY273" fmla="*/ 1496119 h 2027849"/>
                <a:gd name="connsiteX274" fmla="*/ 332571 w 1994354"/>
                <a:gd name="connsiteY274" fmla="*/ 1486433 h 2027849"/>
                <a:gd name="connsiteX275" fmla="*/ 332777 w 1994354"/>
                <a:gd name="connsiteY275" fmla="*/ 1486495 h 2027849"/>
                <a:gd name="connsiteX276" fmla="*/ 624000 w 1994354"/>
                <a:gd name="connsiteY276" fmla="*/ 71301 h 2027849"/>
                <a:gd name="connsiteX277" fmla="*/ 613337 w 1994354"/>
                <a:gd name="connsiteY277" fmla="*/ 57031 h 2027849"/>
                <a:gd name="connsiteX278" fmla="*/ 624823 w 1994354"/>
                <a:gd name="connsiteY278" fmla="*/ 42761 h 2027849"/>
                <a:gd name="connsiteX279" fmla="*/ 629280 w 1994354"/>
                <a:gd name="connsiteY279" fmla="*/ 41685 h 2027849"/>
                <a:gd name="connsiteX280" fmla="*/ 635829 w 1994354"/>
                <a:gd name="connsiteY280" fmla="*/ 43711 h 2027849"/>
                <a:gd name="connsiteX281" fmla="*/ 638880 w 1994354"/>
                <a:gd name="connsiteY281" fmla="*/ 47140 h 2027849"/>
                <a:gd name="connsiteX282" fmla="*/ 640217 w 1994354"/>
                <a:gd name="connsiteY282" fmla="*/ 65407 h 2027849"/>
                <a:gd name="connsiteX283" fmla="*/ 624000 w 1994354"/>
                <a:gd name="connsiteY283" fmla="*/ 71301 h 2027849"/>
                <a:gd name="connsiteX284" fmla="*/ 185692 w 1994354"/>
                <a:gd name="connsiteY284" fmla="*/ 1017909 h 2027849"/>
                <a:gd name="connsiteX285" fmla="*/ 171909 w 1994354"/>
                <a:gd name="connsiteY285" fmla="*/ 1005984 h 2027849"/>
                <a:gd name="connsiteX286" fmla="*/ 170332 w 1994354"/>
                <a:gd name="connsiteY286" fmla="*/ 1000242 h 2027849"/>
                <a:gd name="connsiteX287" fmla="*/ 171532 w 1994354"/>
                <a:gd name="connsiteY287" fmla="*/ 996329 h 2027849"/>
                <a:gd name="connsiteX288" fmla="*/ 176160 w 1994354"/>
                <a:gd name="connsiteY288" fmla="*/ 992647 h 2027849"/>
                <a:gd name="connsiteX289" fmla="*/ 194332 w 1994354"/>
                <a:gd name="connsiteY289" fmla="*/ 990802 h 2027849"/>
                <a:gd name="connsiteX290" fmla="*/ 200674 w 1994354"/>
                <a:gd name="connsiteY290" fmla="*/ 1007421 h 2027849"/>
                <a:gd name="connsiteX291" fmla="*/ 185692 w 1994354"/>
                <a:gd name="connsiteY291" fmla="*/ 1017909 h 2027849"/>
                <a:gd name="connsiteX292" fmla="*/ 408720 w 1994354"/>
                <a:gd name="connsiteY292" fmla="*/ 300134 h 2027849"/>
                <a:gd name="connsiteX293" fmla="*/ 394663 w 1994354"/>
                <a:gd name="connsiteY293" fmla="*/ 288443 h 2027849"/>
                <a:gd name="connsiteX294" fmla="*/ 392880 w 1994354"/>
                <a:gd name="connsiteY294" fmla="*/ 282895 h 2027849"/>
                <a:gd name="connsiteX295" fmla="*/ 394080 w 1994354"/>
                <a:gd name="connsiteY295" fmla="*/ 278983 h 2027849"/>
                <a:gd name="connsiteX296" fmla="*/ 398606 w 1994354"/>
                <a:gd name="connsiteY296" fmla="*/ 275009 h 2027849"/>
                <a:gd name="connsiteX297" fmla="*/ 416674 w 1994354"/>
                <a:gd name="connsiteY297" fmla="*/ 272805 h 2027849"/>
                <a:gd name="connsiteX298" fmla="*/ 423291 w 1994354"/>
                <a:gd name="connsiteY298" fmla="*/ 289852 h 2027849"/>
                <a:gd name="connsiteX299" fmla="*/ 408720 w 1994354"/>
                <a:gd name="connsiteY299" fmla="*/ 300134 h 2027849"/>
                <a:gd name="connsiteX300" fmla="*/ 451029 w 1994354"/>
                <a:gd name="connsiteY300" fmla="*/ 164973 h 2027849"/>
                <a:gd name="connsiteX301" fmla="*/ 436526 w 1994354"/>
                <a:gd name="connsiteY301" fmla="*/ 153000 h 2027849"/>
                <a:gd name="connsiteX302" fmla="*/ 434949 w 1994354"/>
                <a:gd name="connsiteY302" fmla="*/ 147251 h 2027849"/>
                <a:gd name="connsiteX303" fmla="*/ 436183 w 1994354"/>
                <a:gd name="connsiteY303" fmla="*/ 143339 h 2027849"/>
                <a:gd name="connsiteX304" fmla="*/ 440743 w 1994354"/>
                <a:gd name="connsiteY304" fmla="*/ 139656 h 2027849"/>
                <a:gd name="connsiteX305" fmla="*/ 458949 w 1994354"/>
                <a:gd name="connsiteY305" fmla="*/ 137784 h 2027849"/>
                <a:gd name="connsiteX306" fmla="*/ 463680 w 1994354"/>
                <a:gd name="connsiteY306" fmla="*/ 158030 h 2027849"/>
                <a:gd name="connsiteX307" fmla="*/ 451029 w 1994354"/>
                <a:gd name="connsiteY307" fmla="*/ 164973 h 2027849"/>
                <a:gd name="connsiteX308" fmla="*/ 491280 w 1994354"/>
                <a:gd name="connsiteY308" fmla="*/ 29863 h 2027849"/>
                <a:gd name="connsiteX309" fmla="*/ 478697 w 1994354"/>
                <a:gd name="connsiteY309" fmla="*/ 18868 h 2027849"/>
                <a:gd name="connsiteX310" fmla="*/ 477017 w 1994354"/>
                <a:gd name="connsiteY310" fmla="*/ 11606 h 2027849"/>
                <a:gd name="connsiteX311" fmla="*/ 477840 w 1994354"/>
                <a:gd name="connsiteY311" fmla="*/ 8997 h 2027849"/>
                <a:gd name="connsiteX312" fmla="*/ 494949 w 1994354"/>
                <a:gd name="connsiteY312" fmla="*/ 4 h 2027849"/>
                <a:gd name="connsiteX313" fmla="*/ 500160 w 1994354"/>
                <a:gd name="connsiteY313" fmla="*/ 1622 h 2027849"/>
                <a:gd name="connsiteX314" fmla="*/ 503931 w 1994354"/>
                <a:gd name="connsiteY314" fmla="*/ 5421 h 2027849"/>
                <a:gd name="connsiteX315" fmla="*/ 506366 w 1994354"/>
                <a:gd name="connsiteY315" fmla="*/ 21353 h 2027849"/>
                <a:gd name="connsiteX316" fmla="*/ 491280 w 1994354"/>
                <a:gd name="connsiteY316" fmla="*/ 29863 h 2027849"/>
                <a:gd name="connsiteX317" fmla="*/ 372720 w 1994354"/>
                <a:gd name="connsiteY317" fmla="*/ 416133 h 2027849"/>
                <a:gd name="connsiteX318" fmla="*/ 377314 w 1994354"/>
                <a:gd name="connsiteY318" fmla="*/ 436337 h 2027849"/>
                <a:gd name="connsiteX319" fmla="*/ 363737 w 1994354"/>
                <a:gd name="connsiteY319" fmla="*/ 443133 h 2027849"/>
                <a:gd name="connsiteX320" fmla="*/ 350297 w 1994354"/>
                <a:gd name="connsiteY320" fmla="*/ 431609 h 2027849"/>
                <a:gd name="connsiteX321" fmla="*/ 348754 w 1994354"/>
                <a:gd name="connsiteY321" fmla="*/ 425061 h 2027849"/>
                <a:gd name="connsiteX322" fmla="*/ 349577 w 1994354"/>
                <a:gd name="connsiteY322" fmla="*/ 422452 h 2027849"/>
                <a:gd name="connsiteX323" fmla="*/ 354514 w 1994354"/>
                <a:gd name="connsiteY323" fmla="*/ 417844 h 2027849"/>
                <a:gd name="connsiteX324" fmla="*/ 372720 w 1994354"/>
                <a:gd name="connsiteY324" fmla="*/ 416133 h 2027849"/>
                <a:gd name="connsiteX325" fmla="*/ 330617 w 1994354"/>
                <a:gd name="connsiteY325" fmla="*/ 551150 h 2027849"/>
                <a:gd name="connsiteX326" fmla="*/ 335177 w 1994354"/>
                <a:gd name="connsiteY326" fmla="*/ 571461 h 2027849"/>
                <a:gd name="connsiteX327" fmla="*/ 314880 w 1994354"/>
                <a:gd name="connsiteY327" fmla="*/ 576034 h 2027849"/>
                <a:gd name="connsiteX328" fmla="*/ 308297 w 1994354"/>
                <a:gd name="connsiteY328" fmla="*/ 566410 h 2027849"/>
                <a:gd name="connsiteX329" fmla="*/ 306686 w 1994354"/>
                <a:gd name="connsiteY329" fmla="*/ 560702 h 2027849"/>
                <a:gd name="connsiteX330" fmla="*/ 307886 w 1994354"/>
                <a:gd name="connsiteY330" fmla="*/ 556790 h 2027849"/>
                <a:gd name="connsiteX331" fmla="*/ 312480 w 1994354"/>
                <a:gd name="connsiteY331" fmla="*/ 553046 h 2027849"/>
                <a:gd name="connsiteX332" fmla="*/ 330617 w 1994354"/>
                <a:gd name="connsiteY332" fmla="*/ 551150 h 2027849"/>
                <a:gd name="connsiteX333" fmla="*/ 288411 w 1994354"/>
                <a:gd name="connsiteY333" fmla="*/ 686054 h 2027849"/>
                <a:gd name="connsiteX334" fmla="*/ 293760 w 1994354"/>
                <a:gd name="connsiteY334" fmla="*/ 706097 h 2027849"/>
                <a:gd name="connsiteX335" fmla="*/ 280594 w 1994354"/>
                <a:gd name="connsiteY335" fmla="*/ 713407 h 2027849"/>
                <a:gd name="connsiteX336" fmla="*/ 266468 w 1994354"/>
                <a:gd name="connsiteY336" fmla="*/ 701850 h 2027849"/>
                <a:gd name="connsiteX337" fmla="*/ 264617 w 1994354"/>
                <a:gd name="connsiteY337" fmla="*/ 696347 h 2027849"/>
                <a:gd name="connsiteX338" fmla="*/ 265817 w 1994354"/>
                <a:gd name="connsiteY338" fmla="*/ 692435 h 2027849"/>
                <a:gd name="connsiteX339" fmla="*/ 270308 w 1994354"/>
                <a:gd name="connsiteY339" fmla="*/ 688416 h 2027849"/>
                <a:gd name="connsiteX340" fmla="*/ 288411 w 1994354"/>
                <a:gd name="connsiteY340" fmla="*/ 686054 h 2027849"/>
                <a:gd name="connsiteX341" fmla="*/ 236366 w 1994354"/>
                <a:gd name="connsiteY341" fmla="*/ 855868 h 2027849"/>
                <a:gd name="connsiteX342" fmla="*/ 240891 w 1994354"/>
                <a:gd name="connsiteY342" fmla="*/ 876072 h 2027849"/>
                <a:gd name="connsiteX343" fmla="*/ 227966 w 1994354"/>
                <a:gd name="connsiteY343" fmla="*/ 882857 h 2027849"/>
                <a:gd name="connsiteX344" fmla="*/ 213909 w 1994354"/>
                <a:gd name="connsiteY344" fmla="*/ 871200 h 2027849"/>
                <a:gd name="connsiteX345" fmla="*/ 212400 w 1994354"/>
                <a:gd name="connsiteY345" fmla="*/ 864614 h 2027849"/>
                <a:gd name="connsiteX346" fmla="*/ 213223 w 1994354"/>
                <a:gd name="connsiteY346" fmla="*/ 862005 h 2027849"/>
                <a:gd name="connsiteX347" fmla="*/ 218194 w 1994354"/>
                <a:gd name="connsiteY347" fmla="*/ 857448 h 2027849"/>
                <a:gd name="connsiteX348" fmla="*/ 236366 w 1994354"/>
                <a:gd name="connsiteY348" fmla="*/ 855868 h 2027849"/>
                <a:gd name="connsiteX349" fmla="*/ 152057 w 1994354"/>
                <a:gd name="connsiteY349" fmla="*/ 1125789 h 2027849"/>
                <a:gd name="connsiteX350" fmla="*/ 158640 w 1994354"/>
                <a:gd name="connsiteY350" fmla="*/ 1142843 h 2027849"/>
                <a:gd name="connsiteX351" fmla="*/ 144137 w 1994354"/>
                <a:gd name="connsiteY351" fmla="*/ 1153097 h 2027849"/>
                <a:gd name="connsiteX352" fmla="*/ 130046 w 1994354"/>
                <a:gd name="connsiteY352" fmla="*/ 1141440 h 2027849"/>
                <a:gd name="connsiteX353" fmla="*/ 128263 w 1994354"/>
                <a:gd name="connsiteY353" fmla="*/ 1135886 h 2027849"/>
                <a:gd name="connsiteX354" fmla="*/ 129463 w 1994354"/>
                <a:gd name="connsiteY354" fmla="*/ 1131974 h 2027849"/>
                <a:gd name="connsiteX355" fmla="*/ 133955 w 1994354"/>
                <a:gd name="connsiteY355" fmla="*/ 1128000 h 2027849"/>
                <a:gd name="connsiteX356" fmla="*/ 152057 w 1994354"/>
                <a:gd name="connsiteY356" fmla="*/ 1125789 h 2027849"/>
                <a:gd name="connsiteX357" fmla="*/ 107520 w 1994354"/>
                <a:gd name="connsiteY357" fmla="*/ 1268709 h 2027849"/>
                <a:gd name="connsiteX358" fmla="*/ 114308 w 1994354"/>
                <a:gd name="connsiteY358" fmla="*/ 1285817 h 2027849"/>
                <a:gd name="connsiteX359" fmla="*/ 99120 w 1994354"/>
                <a:gd name="connsiteY359" fmla="*/ 1296103 h 2027849"/>
                <a:gd name="connsiteX360" fmla="*/ 85680 w 1994354"/>
                <a:gd name="connsiteY360" fmla="*/ 1284604 h 2027849"/>
                <a:gd name="connsiteX361" fmla="*/ 84137 w 1994354"/>
                <a:gd name="connsiteY361" fmla="*/ 1278045 h 2027849"/>
                <a:gd name="connsiteX362" fmla="*/ 84960 w 1994354"/>
                <a:gd name="connsiteY362" fmla="*/ 1275439 h 2027849"/>
                <a:gd name="connsiteX363" fmla="*/ 89897 w 1994354"/>
                <a:gd name="connsiteY363" fmla="*/ 1270831 h 2027849"/>
                <a:gd name="connsiteX364" fmla="*/ 107520 w 1994354"/>
                <a:gd name="connsiteY364" fmla="*/ 1268709 h 2027849"/>
                <a:gd name="connsiteX365" fmla="*/ 66034 w 1994354"/>
                <a:gd name="connsiteY365" fmla="*/ 1404138 h 2027849"/>
                <a:gd name="connsiteX366" fmla="*/ 70800 w 1994354"/>
                <a:gd name="connsiteY366" fmla="*/ 1424383 h 2027849"/>
                <a:gd name="connsiteX367" fmla="*/ 58251 w 1994354"/>
                <a:gd name="connsiteY367" fmla="*/ 1431357 h 2027849"/>
                <a:gd name="connsiteX368" fmla="*/ 43680 w 1994354"/>
                <a:gd name="connsiteY368" fmla="*/ 1419419 h 2027849"/>
                <a:gd name="connsiteX369" fmla="*/ 42069 w 1994354"/>
                <a:gd name="connsiteY369" fmla="*/ 1413710 h 2027849"/>
                <a:gd name="connsiteX370" fmla="*/ 43269 w 1994354"/>
                <a:gd name="connsiteY370" fmla="*/ 1409798 h 2027849"/>
                <a:gd name="connsiteX371" fmla="*/ 47863 w 1994354"/>
                <a:gd name="connsiteY371" fmla="*/ 1406047 h 2027849"/>
                <a:gd name="connsiteX372" fmla="*/ 66034 w 1994354"/>
                <a:gd name="connsiteY372" fmla="*/ 1404120 h 2027849"/>
                <a:gd name="connsiteX373" fmla="*/ 24343 w 1994354"/>
                <a:gd name="connsiteY373" fmla="*/ 1539477 h 2027849"/>
                <a:gd name="connsiteX374" fmla="*/ 30206 w 1994354"/>
                <a:gd name="connsiteY374" fmla="*/ 1556812 h 2027849"/>
                <a:gd name="connsiteX375" fmla="*/ 13166 w 1994354"/>
                <a:gd name="connsiteY375" fmla="*/ 1566278 h 2027849"/>
                <a:gd name="connsiteX376" fmla="*/ 1852 w 1994354"/>
                <a:gd name="connsiteY376" fmla="*/ 1554857 h 2027849"/>
                <a:gd name="connsiteX377" fmla="*/ 0 w 1994354"/>
                <a:gd name="connsiteY377" fmla="*/ 1549355 h 2027849"/>
                <a:gd name="connsiteX378" fmla="*/ 1200 w 1994354"/>
                <a:gd name="connsiteY378" fmla="*/ 1545443 h 2027849"/>
                <a:gd name="connsiteX379" fmla="*/ 5692 w 1994354"/>
                <a:gd name="connsiteY379" fmla="*/ 1541421 h 2027849"/>
                <a:gd name="connsiteX380" fmla="*/ 24343 w 1994354"/>
                <a:gd name="connsiteY380" fmla="*/ 1539460 h 2027849"/>
                <a:gd name="connsiteX381" fmla="*/ 155897 w 1994354"/>
                <a:gd name="connsiteY381" fmla="*/ 1579526 h 2027849"/>
                <a:gd name="connsiteX382" fmla="*/ 165189 w 1994354"/>
                <a:gd name="connsiteY382" fmla="*/ 1598414 h 2027849"/>
                <a:gd name="connsiteX383" fmla="*/ 146880 w 1994354"/>
                <a:gd name="connsiteY383" fmla="*/ 1607880 h 2027849"/>
                <a:gd name="connsiteX384" fmla="*/ 137451 w 1994354"/>
                <a:gd name="connsiteY384" fmla="*/ 1589219 h 2027849"/>
                <a:gd name="connsiteX385" fmla="*/ 155897 w 1994354"/>
                <a:gd name="connsiteY385" fmla="*/ 1579509 h 2027849"/>
                <a:gd name="connsiteX386" fmla="*/ 317314 w 1994354"/>
                <a:gd name="connsiteY386" fmla="*/ 1059326 h 2027849"/>
                <a:gd name="connsiteX387" fmla="*/ 307509 w 1994354"/>
                <a:gd name="connsiteY387" fmla="*/ 1041021 h 2027849"/>
                <a:gd name="connsiteX388" fmla="*/ 307509 w 1994354"/>
                <a:gd name="connsiteY388" fmla="*/ 1041017 h 2027849"/>
                <a:gd name="connsiteX389" fmla="*/ 325749 w 1994354"/>
                <a:gd name="connsiteY389" fmla="*/ 1031325 h 2027849"/>
                <a:gd name="connsiteX390" fmla="*/ 335451 w 1994354"/>
                <a:gd name="connsiteY390" fmla="*/ 1049582 h 2027849"/>
                <a:gd name="connsiteX391" fmla="*/ 317314 w 1994354"/>
                <a:gd name="connsiteY391" fmla="*/ 1059309 h 2027849"/>
                <a:gd name="connsiteX392" fmla="*/ 590606 w 1994354"/>
                <a:gd name="connsiteY392" fmla="*/ 178252 h 2027849"/>
                <a:gd name="connsiteX393" fmla="*/ 600206 w 1994354"/>
                <a:gd name="connsiteY393" fmla="*/ 196214 h 2027849"/>
                <a:gd name="connsiteX394" fmla="*/ 600069 w 1994354"/>
                <a:gd name="connsiteY394" fmla="*/ 196629 h 2027849"/>
                <a:gd name="connsiteX395" fmla="*/ 581726 w 1994354"/>
                <a:gd name="connsiteY395" fmla="*/ 206112 h 2027849"/>
                <a:gd name="connsiteX396" fmla="*/ 572229 w 1994354"/>
                <a:gd name="connsiteY396" fmla="*/ 187756 h 2027849"/>
                <a:gd name="connsiteX397" fmla="*/ 590229 w 1994354"/>
                <a:gd name="connsiteY397" fmla="*/ 178097 h 2027849"/>
                <a:gd name="connsiteX398" fmla="*/ 590606 w 1994354"/>
                <a:gd name="connsiteY398" fmla="*/ 178221 h 2027849"/>
                <a:gd name="connsiteX399" fmla="*/ 513737 w 1994354"/>
                <a:gd name="connsiteY399" fmla="*/ 474857 h 2027849"/>
                <a:gd name="connsiteX400" fmla="*/ 495291 w 1994354"/>
                <a:gd name="connsiteY400" fmla="*/ 484159 h 2027849"/>
                <a:gd name="connsiteX401" fmla="*/ 486000 w 1994354"/>
                <a:gd name="connsiteY401" fmla="*/ 465710 h 2027849"/>
                <a:gd name="connsiteX402" fmla="*/ 504308 w 1994354"/>
                <a:gd name="connsiteY402" fmla="*/ 456367 h 2027849"/>
                <a:gd name="connsiteX403" fmla="*/ 513737 w 1994354"/>
                <a:gd name="connsiteY403" fmla="*/ 474840 h 2027849"/>
                <a:gd name="connsiteX404" fmla="*/ 548503 w 1994354"/>
                <a:gd name="connsiteY404" fmla="*/ 313115 h 2027849"/>
                <a:gd name="connsiteX405" fmla="*/ 558583 w 1994354"/>
                <a:gd name="connsiteY405" fmla="*/ 331416 h 2027849"/>
                <a:gd name="connsiteX406" fmla="*/ 540275 w 1994354"/>
                <a:gd name="connsiteY406" fmla="*/ 341493 h 2027849"/>
                <a:gd name="connsiteX407" fmla="*/ 530194 w 1994354"/>
                <a:gd name="connsiteY407" fmla="*/ 323191 h 2027849"/>
                <a:gd name="connsiteX408" fmla="*/ 530229 w 1994354"/>
                <a:gd name="connsiteY408" fmla="*/ 323095 h 2027849"/>
                <a:gd name="connsiteX409" fmla="*/ 548434 w 1994354"/>
                <a:gd name="connsiteY409" fmla="*/ 313080 h 2027849"/>
                <a:gd name="connsiteX410" fmla="*/ 548503 w 1994354"/>
                <a:gd name="connsiteY410" fmla="*/ 313097 h 2027849"/>
                <a:gd name="connsiteX411" fmla="*/ 462069 w 1994354"/>
                <a:gd name="connsiteY411" fmla="*/ 591473 h 2027849"/>
                <a:gd name="connsiteX412" fmla="*/ 472012 w 1994354"/>
                <a:gd name="connsiteY412" fmla="*/ 609641 h 2027849"/>
                <a:gd name="connsiteX413" fmla="*/ 453840 w 1994354"/>
                <a:gd name="connsiteY413" fmla="*/ 619570 h 2027849"/>
                <a:gd name="connsiteX414" fmla="*/ 443897 w 1994354"/>
                <a:gd name="connsiteY414" fmla="*/ 601416 h 2027849"/>
                <a:gd name="connsiteX415" fmla="*/ 461589 w 1994354"/>
                <a:gd name="connsiteY415" fmla="*/ 591312 h 2027849"/>
                <a:gd name="connsiteX416" fmla="*/ 462069 w 1994354"/>
                <a:gd name="connsiteY416" fmla="*/ 591456 h 2027849"/>
                <a:gd name="connsiteX417" fmla="*/ 402034 w 1994354"/>
                <a:gd name="connsiteY417" fmla="*/ 736368 h 2027849"/>
                <a:gd name="connsiteX418" fmla="*/ 420172 w 1994354"/>
                <a:gd name="connsiteY418" fmla="*/ 726487 h 2027849"/>
                <a:gd name="connsiteX419" fmla="*/ 430046 w 1994354"/>
                <a:gd name="connsiteY419" fmla="*/ 744631 h 2027849"/>
                <a:gd name="connsiteX420" fmla="*/ 429977 w 1994354"/>
                <a:gd name="connsiteY420" fmla="*/ 744902 h 2027849"/>
                <a:gd name="connsiteX421" fmla="*/ 411737 w 1994354"/>
                <a:gd name="connsiteY421" fmla="*/ 754598 h 2027849"/>
                <a:gd name="connsiteX422" fmla="*/ 402034 w 1994354"/>
                <a:gd name="connsiteY422" fmla="*/ 736351 h 2027849"/>
                <a:gd name="connsiteX423" fmla="*/ 359349 w 1994354"/>
                <a:gd name="connsiteY423" fmla="*/ 924271 h 2027849"/>
                <a:gd name="connsiteX424" fmla="*/ 349063 w 1994354"/>
                <a:gd name="connsiteY424" fmla="*/ 906093 h 2027849"/>
                <a:gd name="connsiteX425" fmla="*/ 367234 w 1994354"/>
                <a:gd name="connsiteY425" fmla="*/ 895804 h 2027849"/>
                <a:gd name="connsiteX426" fmla="*/ 377520 w 1994354"/>
                <a:gd name="connsiteY426" fmla="*/ 913982 h 2027849"/>
                <a:gd name="connsiteX427" fmla="*/ 377486 w 1994354"/>
                <a:gd name="connsiteY427" fmla="*/ 914129 h 2027849"/>
                <a:gd name="connsiteX428" fmla="*/ 359417 w 1994354"/>
                <a:gd name="connsiteY428" fmla="*/ 924271 h 2027849"/>
                <a:gd name="connsiteX429" fmla="*/ 359349 w 1994354"/>
                <a:gd name="connsiteY429" fmla="*/ 924254 h 2027849"/>
                <a:gd name="connsiteX430" fmla="*/ 283749 w 1994354"/>
                <a:gd name="connsiteY430" fmla="*/ 1166095 h 2027849"/>
                <a:gd name="connsiteX431" fmla="*/ 293931 w 1994354"/>
                <a:gd name="connsiteY431" fmla="*/ 1184284 h 2027849"/>
                <a:gd name="connsiteX432" fmla="*/ 275760 w 1994354"/>
                <a:gd name="connsiteY432" fmla="*/ 1194477 h 2027849"/>
                <a:gd name="connsiteX433" fmla="*/ 265543 w 1994354"/>
                <a:gd name="connsiteY433" fmla="*/ 1176285 h 2027849"/>
                <a:gd name="connsiteX434" fmla="*/ 265577 w 1994354"/>
                <a:gd name="connsiteY434" fmla="*/ 1176223 h 2027849"/>
                <a:gd name="connsiteX435" fmla="*/ 283611 w 1994354"/>
                <a:gd name="connsiteY435" fmla="*/ 1166040 h 2027849"/>
                <a:gd name="connsiteX436" fmla="*/ 283749 w 1994354"/>
                <a:gd name="connsiteY436" fmla="*/ 1166078 h 2027849"/>
                <a:gd name="connsiteX437" fmla="*/ 198069 w 1994354"/>
                <a:gd name="connsiteY437" fmla="*/ 1444732 h 2027849"/>
                <a:gd name="connsiteX438" fmla="*/ 207051 w 1994354"/>
                <a:gd name="connsiteY438" fmla="*/ 1463304 h 2027849"/>
                <a:gd name="connsiteX439" fmla="*/ 188468 w 1994354"/>
                <a:gd name="connsiteY439" fmla="*/ 1472280 h 2027849"/>
                <a:gd name="connsiteX440" fmla="*/ 179486 w 1994354"/>
                <a:gd name="connsiteY440" fmla="*/ 1453742 h 2027849"/>
                <a:gd name="connsiteX441" fmla="*/ 197417 w 1994354"/>
                <a:gd name="connsiteY441" fmla="*/ 1444492 h 2027849"/>
                <a:gd name="connsiteX442" fmla="*/ 198069 w 1994354"/>
                <a:gd name="connsiteY442" fmla="*/ 1444715 h 2027849"/>
                <a:gd name="connsiteX443" fmla="*/ 240069 w 1994354"/>
                <a:gd name="connsiteY443" fmla="*/ 1309433 h 2027849"/>
                <a:gd name="connsiteX444" fmla="*/ 249463 w 1994354"/>
                <a:gd name="connsiteY444" fmla="*/ 1328157 h 2027849"/>
                <a:gd name="connsiteX445" fmla="*/ 230743 w 1994354"/>
                <a:gd name="connsiteY445" fmla="*/ 1337558 h 2027849"/>
                <a:gd name="connsiteX446" fmla="*/ 221349 w 1994354"/>
                <a:gd name="connsiteY446" fmla="*/ 1318835 h 2027849"/>
                <a:gd name="connsiteX447" fmla="*/ 221417 w 1994354"/>
                <a:gd name="connsiteY447" fmla="*/ 1318622 h 2027849"/>
                <a:gd name="connsiteX448" fmla="*/ 240000 w 1994354"/>
                <a:gd name="connsiteY448" fmla="*/ 1309396 h 2027849"/>
                <a:gd name="connsiteX449" fmla="*/ 240069 w 1994354"/>
                <a:gd name="connsiteY449" fmla="*/ 1309416 h 2027849"/>
                <a:gd name="connsiteX450" fmla="*/ 291189 w 1994354"/>
                <a:gd name="connsiteY450" fmla="*/ 1621512 h 2027849"/>
                <a:gd name="connsiteX451" fmla="*/ 300583 w 1994354"/>
                <a:gd name="connsiteY451" fmla="*/ 1640191 h 2027849"/>
                <a:gd name="connsiteX452" fmla="*/ 282206 w 1994354"/>
                <a:gd name="connsiteY452" fmla="*/ 1650004 h 2027849"/>
                <a:gd name="connsiteX453" fmla="*/ 272400 w 1994354"/>
                <a:gd name="connsiteY453" fmla="*/ 1631633 h 2027849"/>
                <a:gd name="connsiteX454" fmla="*/ 272606 w 1994354"/>
                <a:gd name="connsiteY454" fmla="*/ 1631013 h 2027849"/>
                <a:gd name="connsiteX455" fmla="*/ 291189 w 1994354"/>
                <a:gd name="connsiteY455" fmla="*/ 1621495 h 2027849"/>
                <a:gd name="connsiteX456" fmla="*/ 366103 w 1994354"/>
                <a:gd name="connsiteY456" fmla="*/ 1379541 h 2027849"/>
                <a:gd name="connsiteX457" fmla="*/ 356126 w 1994354"/>
                <a:gd name="connsiteY457" fmla="*/ 1361112 h 2027849"/>
                <a:gd name="connsiteX458" fmla="*/ 374571 w 1994354"/>
                <a:gd name="connsiteY458" fmla="*/ 1351152 h 2027849"/>
                <a:gd name="connsiteX459" fmla="*/ 384514 w 1994354"/>
                <a:gd name="connsiteY459" fmla="*/ 1369581 h 2027849"/>
                <a:gd name="connsiteX460" fmla="*/ 384514 w 1994354"/>
                <a:gd name="connsiteY460" fmla="*/ 1369632 h 2027849"/>
                <a:gd name="connsiteX461" fmla="*/ 366103 w 1994354"/>
                <a:gd name="connsiteY461" fmla="*/ 1379524 h 2027849"/>
                <a:gd name="connsiteX462" fmla="*/ 410366 w 1994354"/>
                <a:gd name="connsiteY462" fmla="*/ 1236247 h 2027849"/>
                <a:gd name="connsiteX463" fmla="*/ 400766 w 1994354"/>
                <a:gd name="connsiteY463" fmla="*/ 1217733 h 2027849"/>
                <a:gd name="connsiteX464" fmla="*/ 419280 w 1994354"/>
                <a:gd name="connsiteY464" fmla="*/ 1208133 h 2027849"/>
                <a:gd name="connsiteX465" fmla="*/ 428846 w 1994354"/>
                <a:gd name="connsiteY465" fmla="*/ 1226695 h 2027849"/>
                <a:gd name="connsiteX466" fmla="*/ 410366 w 1994354"/>
                <a:gd name="connsiteY466" fmla="*/ 1236230 h 2027849"/>
                <a:gd name="connsiteX467" fmla="*/ 546720 w 1994354"/>
                <a:gd name="connsiteY467" fmla="*/ 796615 h 2027849"/>
                <a:gd name="connsiteX468" fmla="*/ 537154 w 1994354"/>
                <a:gd name="connsiteY468" fmla="*/ 778067 h 2027849"/>
                <a:gd name="connsiteX469" fmla="*/ 555703 w 1994354"/>
                <a:gd name="connsiteY469" fmla="*/ 768501 h 2027849"/>
                <a:gd name="connsiteX470" fmla="*/ 565269 w 1994354"/>
                <a:gd name="connsiteY470" fmla="*/ 787039 h 2027849"/>
                <a:gd name="connsiteX471" fmla="*/ 546720 w 1994354"/>
                <a:gd name="connsiteY471" fmla="*/ 796598 h 2027849"/>
                <a:gd name="connsiteX472" fmla="*/ 597703 w 1994354"/>
                <a:gd name="connsiteY472" fmla="*/ 633552 h 2027849"/>
                <a:gd name="connsiteX473" fmla="*/ 607029 w 1994354"/>
                <a:gd name="connsiteY473" fmla="*/ 652032 h 2027849"/>
                <a:gd name="connsiteX474" fmla="*/ 588549 w 1994354"/>
                <a:gd name="connsiteY474" fmla="*/ 661358 h 2027849"/>
                <a:gd name="connsiteX475" fmla="*/ 579223 w 1994354"/>
                <a:gd name="connsiteY475" fmla="*/ 642868 h 2027849"/>
                <a:gd name="connsiteX476" fmla="*/ 597703 w 1994354"/>
                <a:gd name="connsiteY476" fmla="*/ 633535 h 2027849"/>
                <a:gd name="connsiteX477" fmla="*/ 494023 w 1994354"/>
                <a:gd name="connsiteY477" fmla="*/ 966048 h 2027849"/>
                <a:gd name="connsiteX478" fmla="*/ 484560 w 1994354"/>
                <a:gd name="connsiteY478" fmla="*/ 947421 h 2027849"/>
                <a:gd name="connsiteX479" fmla="*/ 503177 w 1994354"/>
                <a:gd name="connsiteY479" fmla="*/ 937968 h 2027849"/>
                <a:gd name="connsiteX480" fmla="*/ 512640 w 1994354"/>
                <a:gd name="connsiteY480" fmla="*/ 956592 h 2027849"/>
                <a:gd name="connsiteX481" fmla="*/ 512640 w 1994354"/>
                <a:gd name="connsiteY481" fmla="*/ 956620 h 2027849"/>
                <a:gd name="connsiteX482" fmla="*/ 494023 w 1994354"/>
                <a:gd name="connsiteY482" fmla="*/ 966031 h 2027849"/>
                <a:gd name="connsiteX483" fmla="*/ 452537 w 1994354"/>
                <a:gd name="connsiteY483" fmla="*/ 1101254 h 2027849"/>
                <a:gd name="connsiteX484" fmla="*/ 442629 w 1994354"/>
                <a:gd name="connsiteY484" fmla="*/ 1082939 h 2027849"/>
                <a:gd name="connsiteX485" fmla="*/ 461040 w 1994354"/>
                <a:gd name="connsiteY485" fmla="*/ 1073219 h 2027849"/>
                <a:gd name="connsiteX486" fmla="*/ 470846 w 1994354"/>
                <a:gd name="connsiteY486" fmla="*/ 1091321 h 2027849"/>
                <a:gd name="connsiteX487" fmla="*/ 452537 w 1994354"/>
                <a:gd name="connsiteY487" fmla="*/ 1101237 h 2027849"/>
                <a:gd name="connsiteX488" fmla="*/ 665349 w 1994354"/>
                <a:gd name="connsiteY488" fmla="*/ 365030 h 2027849"/>
                <a:gd name="connsiteX489" fmla="*/ 683657 w 1994354"/>
                <a:gd name="connsiteY489" fmla="*/ 355056 h 2027849"/>
                <a:gd name="connsiteX490" fmla="*/ 693463 w 1994354"/>
                <a:gd name="connsiteY490" fmla="*/ 373502 h 2027849"/>
                <a:gd name="connsiteX491" fmla="*/ 675223 w 1994354"/>
                <a:gd name="connsiteY491" fmla="*/ 383359 h 2027849"/>
                <a:gd name="connsiteX492" fmla="*/ 665349 w 1994354"/>
                <a:gd name="connsiteY492" fmla="*/ 365051 h 2027849"/>
                <a:gd name="connsiteX493" fmla="*/ 665349 w 1994354"/>
                <a:gd name="connsiteY493" fmla="*/ 365013 h 2027849"/>
                <a:gd name="connsiteX494" fmla="*/ 630617 w 1994354"/>
                <a:gd name="connsiteY494" fmla="*/ 526495 h 2027849"/>
                <a:gd name="connsiteX495" fmla="*/ 620846 w 1994354"/>
                <a:gd name="connsiteY495" fmla="*/ 508008 h 2027849"/>
                <a:gd name="connsiteX496" fmla="*/ 639360 w 1994354"/>
                <a:gd name="connsiteY496" fmla="*/ 498254 h 2027849"/>
                <a:gd name="connsiteX497" fmla="*/ 649097 w 1994354"/>
                <a:gd name="connsiteY497" fmla="*/ 516741 h 2027849"/>
                <a:gd name="connsiteX498" fmla="*/ 649097 w 1994354"/>
                <a:gd name="connsiteY498" fmla="*/ 516761 h 2027849"/>
                <a:gd name="connsiteX499" fmla="*/ 630617 w 1994354"/>
                <a:gd name="connsiteY499" fmla="*/ 526478 h 2027849"/>
                <a:gd name="connsiteX500" fmla="*/ 468137 w 1994354"/>
                <a:gd name="connsiteY500" fmla="*/ 1528505 h 2027849"/>
                <a:gd name="connsiteX501" fmla="*/ 477291 w 1994354"/>
                <a:gd name="connsiteY501" fmla="*/ 1546992 h 2027849"/>
                <a:gd name="connsiteX502" fmla="*/ 458812 w 1994354"/>
                <a:gd name="connsiteY502" fmla="*/ 1556150 h 2027849"/>
                <a:gd name="connsiteX503" fmla="*/ 449589 w 1994354"/>
                <a:gd name="connsiteY503" fmla="*/ 1537852 h 2027849"/>
                <a:gd name="connsiteX504" fmla="*/ 468103 w 1994354"/>
                <a:gd name="connsiteY504" fmla="*/ 1528471 h 2027849"/>
                <a:gd name="connsiteX505" fmla="*/ 468137 w 1994354"/>
                <a:gd name="connsiteY505" fmla="*/ 1528488 h 2027849"/>
                <a:gd name="connsiteX506" fmla="*/ 425829 w 1994354"/>
                <a:gd name="connsiteY506" fmla="*/ 1663283 h 2027849"/>
                <a:gd name="connsiteX507" fmla="*/ 435943 w 1994354"/>
                <a:gd name="connsiteY507" fmla="*/ 1681643 h 2027849"/>
                <a:gd name="connsiteX508" fmla="*/ 417532 w 1994354"/>
                <a:gd name="connsiteY508" fmla="*/ 1691904 h 2027849"/>
                <a:gd name="connsiteX509" fmla="*/ 407554 w 1994354"/>
                <a:gd name="connsiteY509" fmla="*/ 1673411 h 2027849"/>
                <a:gd name="connsiteX510" fmla="*/ 425829 w 1994354"/>
                <a:gd name="connsiteY510" fmla="*/ 1663265 h 2027849"/>
                <a:gd name="connsiteX511" fmla="*/ 587726 w 1994354"/>
                <a:gd name="connsiteY511" fmla="*/ 1143192 h 2027849"/>
                <a:gd name="connsiteX512" fmla="*/ 577714 w 1994354"/>
                <a:gd name="connsiteY512" fmla="*/ 1124901 h 2027849"/>
                <a:gd name="connsiteX513" fmla="*/ 595920 w 1994354"/>
                <a:gd name="connsiteY513" fmla="*/ 1114965 h 2027849"/>
                <a:gd name="connsiteX514" fmla="*/ 595989 w 1994354"/>
                <a:gd name="connsiteY514" fmla="*/ 1114989 h 2027849"/>
                <a:gd name="connsiteX515" fmla="*/ 606103 w 1994354"/>
                <a:gd name="connsiteY515" fmla="*/ 1133232 h 2027849"/>
                <a:gd name="connsiteX516" fmla="*/ 587726 w 1994354"/>
                <a:gd name="connsiteY516" fmla="*/ 1143175 h 2027849"/>
                <a:gd name="connsiteX517" fmla="*/ 690926 w 1994354"/>
                <a:gd name="connsiteY517" fmla="*/ 810446 h 2027849"/>
                <a:gd name="connsiteX518" fmla="*/ 700629 w 1994354"/>
                <a:gd name="connsiteY518" fmla="*/ 828940 h 2027849"/>
                <a:gd name="connsiteX519" fmla="*/ 682148 w 1994354"/>
                <a:gd name="connsiteY519" fmla="*/ 838639 h 2027849"/>
                <a:gd name="connsiteX520" fmla="*/ 681771 w 1994354"/>
                <a:gd name="connsiteY520" fmla="*/ 838523 h 2027849"/>
                <a:gd name="connsiteX521" fmla="*/ 672308 w 1994354"/>
                <a:gd name="connsiteY521" fmla="*/ 819899 h 2027849"/>
                <a:gd name="connsiteX522" fmla="*/ 690926 w 1994354"/>
                <a:gd name="connsiteY522" fmla="*/ 810429 h 2027849"/>
                <a:gd name="connsiteX523" fmla="*/ 638469 w 1994354"/>
                <a:gd name="connsiteY523" fmla="*/ 979934 h 2027849"/>
                <a:gd name="connsiteX524" fmla="*/ 647795 w 1994354"/>
                <a:gd name="connsiteY524" fmla="*/ 998616 h 2027849"/>
                <a:gd name="connsiteX525" fmla="*/ 629109 w 1994354"/>
                <a:gd name="connsiteY525" fmla="*/ 1007949 h 2027849"/>
                <a:gd name="connsiteX526" fmla="*/ 619783 w 1994354"/>
                <a:gd name="connsiteY526" fmla="*/ 989270 h 2027849"/>
                <a:gd name="connsiteX527" fmla="*/ 638469 w 1994354"/>
                <a:gd name="connsiteY527" fmla="*/ 979917 h 2027849"/>
                <a:gd name="connsiteX528" fmla="*/ 545589 w 1994354"/>
                <a:gd name="connsiteY528" fmla="*/ 1278196 h 2027849"/>
                <a:gd name="connsiteX529" fmla="*/ 535886 w 1994354"/>
                <a:gd name="connsiteY529" fmla="*/ 1259819 h 2027849"/>
                <a:gd name="connsiteX530" fmla="*/ 535886 w 1994354"/>
                <a:gd name="connsiteY530" fmla="*/ 1259778 h 2027849"/>
                <a:gd name="connsiteX531" fmla="*/ 554332 w 1994354"/>
                <a:gd name="connsiteY531" fmla="*/ 1250037 h 2027849"/>
                <a:gd name="connsiteX532" fmla="*/ 564103 w 1994354"/>
                <a:gd name="connsiteY532" fmla="*/ 1268551 h 2027849"/>
                <a:gd name="connsiteX533" fmla="*/ 545589 w 1994354"/>
                <a:gd name="connsiteY533" fmla="*/ 1278179 h 2027849"/>
                <a:gd name="connsiteX534" fmla="*/ 500880 w 1994354"/>
                <a:gd name="connsiteY534" fmla="*/ 1421352 h 2027849"/>
                <a:gd name="connsiteX535" fmla="*/ 491486 w 1994354"/>
                <a:gd name="connsiteY535" fmla="*/ 1402632 h 2027849"/>
                <a:gd name="connsiteX536" fmla="*/ 510206 w 1994354"/>
                <a:gd name="connsiteY536" fmla="*/ 1393235 h 2027849"/>
                <a:gd name="connsiteX537" fmla="*/ 519600 w 1994354"/>
                <a:gd name="connsiteY537" fmla="*/ 1411951 h 2027849"/>
                <a:gd name="connsiteX538" fmla="*/ 500880 w 1994354"/>
                <a:gd name="connsiteY538" fmla="*/ 1421335 h 2027849"/>
                <a:gd name="connsiteX539" fmla="*/ 995897 w 1994354"/>
                <a:gd name="connsiteY539" fmla="*/ 303981 h 2027849"/>
                <a:gd name="connsiteX540" fmla="*/ 1005806 w 1994354"/>
                <a:gd name="connsiteY540" fmla="*/ 322121 h 2027849"/>
                <a:gd name="connsiteX541" fmla="*/ 987669 w 1994354"/>
                <a:gd name="connsiteY541" fmla="*/ 332020 h 2027849"/>
                <a:gd name="connsiteX542" fmla="*/ 987429 w 1994354"/>
                <a:gd name="connsiteY542" fmla="*/ 331951 h 2027849"/>
                <a:gd name="connsiteX543" fmla="*/ 977657 w 1994354"/>
                <a:gd name="connsiteY543" fmla="*/ 313728 h 2027849"/>
                <a:gd name="connsiteX544" fmla="*/ 995897 w 1994354"/>
                <a:gd name="connsiteY544" fmla="*/ 303971 h 2027849"/>
                <a:gd name="connsiteX545" fmla="*/ 954377 w 1994354"/>
                <a:gd name="connsiteY545" fmla="*/ 439015 h 2027849"/>
                <a:gd name="connsiteX546" fmla="*/ 963635 w 1994354"/>
                <a:gd name="connsiteY546" fmla="*/ 457670 h 2027849"/>
                <a:gd name="connsiteX547" fmla="*/ 945052 w 1994354"/>
                <a:gd name="connsiteY547" fmla="*/ 466711 h 2027849"/>
                <a:gd name="connsiteX548" fmla="*/ 936000 w 1994354"/>
                <a:gd name="connsiteY548" fmla="*/ 448118 h 2027849"/>
                <a:gd name="connsiteX549" fmla="*/ 954377 w 1994354"/>
                <a:gd name="connsiteY549" fmla="*/ 439005 h 2027849"/>
                <a:gd name="connsiteX550" fmla="*/ 909497 w 1994354"/>
                <a:gd name="connsiteY550" fmla="*/ 582052 h 2027849"/>
                <a:gd name="connsiteX551" fmla="*/ 919714 w 1994354"/>
                <a:gd name="connsiteY551" fmla="*/ 600281 h 2027849"/>
                <a:gd name="connsiteX552" fmla="*/ 901509 w 1994354"/>
                <a:gd name="connsiteY552" fmla="*/ 610509 h 2027849"/>
                <a:gd name="connsiteX553" fmla="*/ 891257 w 1994354"/>
                <a:gd name="connsiteY553" fmla="*/ 592279 h 2027849"/>
                <a:gd name="connsiteX554" fmla="*/ 891326 w 1994354"/>
                <a:gd name="connsiteY554" fmla="*/ 592073 h 2027849"/>
                <a:gd name="connsiteX555" fmla="*/ 909429 w 1994354"/>
                <a:gd name="connsiteY555" fmla="*/ 582034 h 2027849"/>
                <a:gd name="connsiteX556" fmla="*/ 909497 w 1994354"/>
                <a:gd name="connsiteY556" fmla="*/ 582052 h 2027849"/>
                <a:gd name="connsiteX557" fmla="*/ 867532 w 1994354"/>
                <a:gd name="connsiteY557" fmla="*/ 717247 h 2027849"/>
                <a:gd name="connsiteX558" fmla="*/ 877509 w 1994354"/>
                <a:gd name="connsiteY558" fmla="*/ 735384 h 2027849"/>
                <a:gd name="connsiteX559" fmla="*/ 859372 w 1994354"/>
                <a:gd name="connsiteY559" fmla="*/ 745358 h 2027849"/>
                <a:gd name="connsiteX560" fmla="*/ 849394 w 1994354"/>
                <a:gd name="connsiteY560" fmla="*/ 727221 h 2027849"/>
                <a:gd name="connsiteX561" fmla="*/ 849394 w 1994354"/>
                <a:gd name="connsiteY561" fmla="*/ 727221 h 2027849"/>
                <a:gd name="connsiteX562" fmla="*/ 867223 w 1994354"/>
                <a:gd name="connsiteY562" fmla="*/ 717158 h 2027849"/>
                <a:gd name="connsiteX563" fmla="*/ 867532 w 1994354"/>
                <a:gd name="connsiteY563" fmla="*/ 717247 h 2027849"/>
                <a:gd name="connsiteX564" fmla="*/ 782914 w 1994354"/>
                <a:gd name="connsiteY564" fmla="*/ 1040219 h 2027849"/>
                <a:gd name="connsiteX565" fmla="*/ 764503 w 1994354"/>
                <a:gd name="connsiteY565" fmla="*/ 1049620 h 2027849"/>
                <a:gd name="connsiteX566" fmla="*/ 755109 w 1994354"/>
                <a:gd name="connsiteY566" fmla="*/ 1031205 h 2027849"/>
                <a:gd name="connsiteX567" fmla="*/ 773349 w 1994354"/>
                <a:gd name="connsiteY567" fmla="*/ 1021752 h 2027849"/>
                <a:gd name="connsiteX568" fmla="*/ 782914 w 1994354"/>
                <a:gd name="connsiteY568" fmla="*/ 1040205 h 2027849"/>
                <a:gd name="connsiteX569" fmla="*/ 782914 w 1994354"/>
                <a:gd name="connsiteY569" fmla="*/ 1040225 h 2027849"/>
                <a:gd name="connsiteX570" fmla="*/ 825669 w 1994354"/>
                <a:gd name="connsiteY570" fmla="*/ 852237 h 2027849"/>
                <a:gd name="connsiteX571" fmla="*/ 835646 w 1994354"/>
                <a:gd name="connsiteY571" fmla="*/ 870559 h 2027849"/>
                <a:gd name="connsiteX572" fmla="*/ 817337 w 1994354"/>
                <a:gd name="connsiteY572" fmla="*/ 880553 h 2027849"/>
                <a:gd name="connsiteX573" fmla="*/ 807360 w 1994354"/>
                <a:gd name="connsiteY573" fmla="*/ 862231 h 2027849"/>
                <a:gd name="connsiteX574" fmla="*/ 825669 w 1994354"/>
                <a:gd name="connsiteY574" fmla="*/ 852244 h 2027849"/>
                <a:gd name="connsiteX575" fmla="*/ 731349 w 1994354"/>
                <a:gd name="connsiteY575" fmla="*/ 1156961 h 2027849"/>
                <a:gd name="connsiteX576" fmla="*/ 741120 w 1994354"/>
                <a:gd name="connsiteY576" fmla="*/ 1175294 h 2027849"/>
                <a:gd name="connsiteX577" fmla="*/ 722812 w 1994354"/>
                <a:gd name="connsiteY577" fmla="*/ 1185079 h 2027849"/>
                <a:gd name="connsiteX578" fmla="*/ 713006 w 1994354"/>
                <a:gd name="connsiteY578" fmla="*/ 1166747 h 2027849"/>
                <a:gd name="connsiteX579" fmla="*/ 713040 w 1994354"/>
                <a:gd name="connsiteY579" fmla="*/ 1166664 h 2027849"/>
                <a:gd name="connsiteX580" fmla="*/ 731040 w 1994354"/>
                <a:gd name="connsiteY580" fmla="*/ 1156876 h 2027849"/>
                <a:gd name="connsiteX581" fmla="*/ 731349 w 1994354"/>
                <a:gd name="connsiteY581" fmla="*/ 1156968 h 2027849"/>
                <a:gd name="connsiteX582" fmla="*/ 603360 w 1994354"/>
                <a:gd name="connsiteY582" fmla="*/ 1570423 h 2027849"/>
                <a:gd name="connsiteX583" fmla="*/ 612617 w 1994354"/>
                <a:gd name="connsiteY583" fmla="*/ 1588855 h 2027849"/>
                <a:gd name="connsiteX584" fmla="*/ 594206 w 1994354"/>
                <a:gd name="connsiteY584" fmla="*/ 1598126 h 2027849"/>
                <a:gd name="connsiteX585" fmla="*/ 584914 w 1994354"/>
                <a:gd name="connsiteY585" fmla="*/ 1579739 h 2027849"/>
                <a:gd name="connsiteX586" fmla="*/ 602812 w 1994354"/>
                <a:gd name="connsiteY586" fmla="*/ 1570245 h 2027849"/>
                <a:gd name="connsiteX587" fmla="*/ 603360 w 1994354"/>
                <a:gd name="connsiteY587" fmla="*/ 1570430 h 2027849"/>
                <a:gd name="connsiteX588" fmla="*/ 645257 w 1994354"/>
                <a:gd name="connsiteY588" fmla="*/ 1435091 h 2027849"/>
                <a:gd name="connsiteX589" fmla="*/ 655097 w 1994354"/>
                <a:gd name="connsiteY589" fmla="*/ 1453605 h 2027849"/>
                <a:gd name="connsiteX590" fmla="*/ 636583 w 1994354"/>
                <a:gd name="connsiteY590" fmla="*/ 1463445 h 2027849"/>
                <a:gd name="connsiteX591" fmla="*/ 626743 w 1994354"/>
                <a:gd name="connsiteY591" fmla="*/ 1444931 h 2027849"/>
                <a:gd name="connsiteX592" fmla="*/ 626812 w 1994354"/>
                <a:gd name="connsiteY592" fmla="*/ 1444718 h 2027849"/>
                <a:gd name="connsiteX593" fmla="*/ 645257 w 1994354"/>
                <a:gd name="connsiteY593" fmla="*/ 1435097 h 2027849"/>
                <a:gd name="connsiteX594" fmla="*/ 689795 w 1994354"/>
                <a:gd name="connsiteY594" fmla="*/ 1292033 h 2027849"/>
                <a:gd name="connsiteX595" fmla="*/ 699017 w 1994354"/>
                <a:gd name="connsiteY595" fmla="*/ 1310678 h 2027849"/>
                <a:gd name="connsiteX596" fmla="*/ 699017 w 1994354"/>
                <a:gd name="connsiteY596" fmla="*/ 1310712 h 2027849"/>
                <a:gd name="connsiteX597" fmla="*/ 680400 w 1994354"/>
                <a:gd name="connsiteY597" fmla="*/ 1319771 h 2027849"/>
                <a:gd name="connsiteX598" fmla="*/ 671349 w 1994354"/>
                <a:gd name="connsiteY598" fmla="*/ 1301157 h 2027849"/>
                <a:gd name="connsiteX599" fmla="*/ 689795 w 1994354"/>
                <a:gd name="connsiteY599" fmla="*/ 1292040 h 2027849"/>
                <a:gd name="connsiteX600" fmla="*/ 561463 w 1994354"/>
                <a:gd name="connsiteY600" fmla="*/ 1705327 h 2027849"/>
                <a:gd name="connsiteX601" fmla="*/ 570823 w 1994354"/>
                <a:gd name="connsiteY601" fmla="*/ 1723958 h 2027849"/>
                <a:gd name="connsiteX602" fmla="*/ 552549 w 1994354"/>
                <a:gd name="connsiteY602" fmla="*/ 1733712 h 2027849"/>
                <a:gd name="connsiteX603" fmla="*/ 542812 w 1994354"/>
                <a:gd name="connsiteY603" fmla="*/ 1715448 h 2027849"/>
                <a:gd name="connsiteX604" fmla="*/ 542983 w 1994354"/>
                <a:gd name="connsiteY604" fmla="*/ 1714907 h 2027849"/>
                <a:gd name="connsiteX605" fmla="*/ 561463 w 1994354"/>
                <a:gd name="connsiteY605" fmla="*/ 1705334 h 2027849"/>
                <a:gd name="connsiteX606" fmla="*/ 696446 w 1994354"/>
                <a:gd name="connsiteY606" fmla="*/ 1747214 h 2027849"/>
                <a:gd name="connsiteX607" fmla="*/ 706251 w 1994354"/>
                <a:gd name="connsiteY607" fmla="*/ 1765763 h 2027849"/>
                <a:gd name="connsiteX608" fmla="*/ 687600 w 1994354"/>
                <a:gd name="connsiteY608" fmla="*/ 1775675 h 2027849"/>
                <a:gd name="connsiteX609" fmla="*/ 677966 w 1994354"/>
                <a:gd name="connsiteY609" fmla="*/ 1756986 h 2027849"/>
                <a:gd name="connsiteX610" fmla="*/ 696446 w 1994354"/>
                <a:gd name="connsiteY610" fmla="*/ 1747221 h 2027849"/>
                <a:gd name="connsiteX611" fmla="*/ 1266411 w 1994354"/>
                <a:gd name="connsiteY611" fmla="*/ 387888 h 2027849"/>
                <a:gd name="connsiteX612" fmla="*/ 1275840 w 1994354"/>
                <a:gd name="connsiteY612" fmla="*/ 406283 h 2027849"/>
                <a:gd name="connsiteX613" fmla="*/ 1257463 w 1994354"/>
                <a:gd name="connsiteY613" fmla="*/ 415711 h 2027849"/>
                <a:gd name="connsiteX614" fmla="*/ 1248000 w 1994354"/>
                <a:gd name="connsiteY614" fmla="*/ 397372 h 2027849"/>
                <a:gd name="connsiteX615" fmla="*/ 1266034 w 1994354"/>
                <a:gd name="connsiteY615" fmla="*/ 387779 h 2027849"/>
                <a:gd name="connsiteX616" fmla="*/ 1266411 w 1994354"/>
                <a:gd name="connsiteY616" fmla="*/ 387895 h 2027849"/>
                <a:gd name="connsiteX617" fmla="*/ 873291 w 1994354"/>
                <a:gd name="connsiteY617" fmla="*/ 1654176 h 2027849"/>
                <a:gd name="connsiteX618" fmla="*/ 882994 w 1994354"/>
                <a:gd name="connsiteY618" fmla="*/ 1672386 h 2027849"/>
                <a:gd name="connsiteX619" fmla="*/ 864754 w 1994354"/>
                <a:gd name="connsiteY619" fmla="*/ 1682075 h 2027849"/>
                <a:gd name="connsiteX620" fmla="*/ 855052 w 1994354"/>
                <a:gd name="connsiteY620" fmla="*/ 1663968 h 2027849"/>
                <a:gd name="connsiteX621" fmla="*/ 872674 w 1994354"/>
                <a:gd name="connsiteY621" fmla="*/ 1653988 h 2027849"/>
                <a:gd name="connsiteX622" fmla="*/ 873291 w 1994354"/>
                <a:gd name="connsiteY622" fmla="*/ 1654176 h 2027849"/>
                <a:gd name="connsiteX623" fmla="*/ 831360 w 1994354"/>
                <a:gd name="connsiteY623" fmla="*/ 1789067 h 2027849"/>
                <a:gd name="connsiteX624" fmla="*/ 841269 w 1994354"/>
                <a:gd name="connsiteY624" fmla="*/ 1807389 h 2027849"/>
                <a:gd name="connsiteX625" fmla="*/ 823234 w 1994354"/>
                <a:gd name="connsiteY625" fmla="*/ 1817630 h 2027849"/>
                <a:gd name="connsiteX626" fmla="*/ 812983 w 1994354"/>
                <a:gd name="connsiteY626" fmla="*/ 1799603 h 2027849"/>
                <a:gd name="connsiteX627" fmla="*/ 813120 w 1994354"/>
                <a:gd name="connsiteY627" fmla="*/ 1799191 h 2027849"/>
                <a:gd name="connsiteX628" fmla="*/ 831360 w 1994354"/>
                <a:gd name="connsiteY628" fmla="*/ 1789067 h 2027849"/>
                <a:gd name="connsiteX629" fmla="*/ 1129611 w 1994354"/>
                <a:gd name="connsiteY629" fmla="*/ 829200 h 2027849"/>
                <a:gd name="connsiteX630" fmla="*/ 1119737 w 1994354"/>
                <a:gd name="connsiteY630" fmla="*/ 810998 h 2027849"/>
                <a:gd name="connsiteX631" fmla="*/ 1137943 w 1994354"/>
                <a:gd name="connsiteY631" fmla="*/ 801131 h 2027849"/>
                <a:gd name="connsiteX632" fmla="*/ 1147817 w 1994354"/>
                <a:gd name="connsiteY632" fmla="*/ 819316 h 2027849"/>
                <a:gd name="connsiteX633" fmla="*/ 1129886 w 1994354"/>
                <a:gd name="connsiteY633" fmla="*/ 829283 h 2027849"/>
                <a:gd name="connsiteX634" fmla="*/ 1129611 w 1994354"/>
                <a:gd name="connsiteY634" fmla="*/ 829200 h 2027849"/>
                <a:gd name="connsiteX635" fmla="*/ 1096251 w 1994354"/>
                <a:gd name="connsiteY635" fmla="*/ 936172 h 2027849"/>
                <a:gd name="connsiteX636" fmla="*/ 1106057 w 1994354"/>
                <a:gd name="connsiteY636" fmla="*/ 954604 h 2027849"/>
                <a:gd name="connsiteX637" fmla="*/ 1087646 w 1994354"/>
                <a:gd name="connsiteY637" fmla="*/ 964420 h 2027849"/>
                <a:gd name="connsiteX638" fmla="*/ 1077806 w 1994354"/>
                <a:gd name="connsiteY638" fmla="*/ 945988 h 2027849"/>
                <a:gd name="connsiteX639" fmla="*/ 1077840 w 1994354"/>
                <a:gd name="connsiteY639" fmla="*/ 945916 h 2027849"/>
                <a:gd name="connsiteX640" fmla="*/ 1096251 w 1994354"/>
                <a:gd name="connsiteY640" fmla="*/ 936162 h 2027849"/>
                <a:gd name="connsiteX641" fmla="*/ 1044206 w 1994354"/>
                <a:gd name="connsiteY641" fmla="*/ 1105811 h 2027849"/>
                <a:gd name="connsiteX642" fmla="*/ 1053326 w 1994354"/>
                <a:gd name="connsiteY642" fmla="*/ 1124603 h 2027849"/>
                <a:gd name="connsiteX643" fmla="*/ 1034537 w 1994354"/>
                <a:gd name="connsiteY643" fmla="*/ 1133712 h 2027849"/>
                <a:gd name="connsiteX644" fmla="*/ 1025417 w 1994354"/>
                <a:gd name="connsiteY644" fmla="*/ 1114924 h 2027849"/>
                <a:gd name="connsiteX645" fmla="*/ 1025451 w 1994354"/>
                <a:gd name="connsiteY645" fmla="*/ 1114817 h 2027849"/>
                <a:gd name="connsiteX646" fmla="*/ 1044206 w 1994354"/>
                <a:gd name="connsiteY646" fmla="*/ 1105800 h 2027849"/>
                <a:gd name="connsiteX647" fmla="*/ 992709 w 1994354"/>
                <a:gd name="connsiteY647" fmla="*/ 1268832 h 2027849"/>
                <a:gd name="connsiteX648" fmla="*/ 983451 w 1994354"/>
                <a:gd name="connsiteY648" fmla="*/ 1250222 h 2027849"/>
                <a:gd name="connsiteX649" fmla="*/ 1002034 w 1994354"/>
                <a:gd name="connsiteY649" fmla="*/ 1241044 h 2027849"/>
                <a:gd name="connsiteX650" fmla="*/ 1011189 w 1994354"/>
                <a:gd name="connsiteY650" fmla="*/ 1259616 h 2027849"/>
                <a:gd name="connsiteX651" fmla="*/ 992709 w 1994354"/>
                <a:gd name="connsiteY651" fmla="*/ 1268822 h 2027849"/>
                <a:gd name="connsiteX652" fmla="*/ 925097 w 1994354"/>
                <a:gd name="connsiteY652" fmla="*/ 1537214 h 2027849"/>
                <a:gd name="connsiteX653" fmla="*/ 906789 w 1994354"/>
                <a:gd name="connsiteY653" fmla="*/ 1546941 h 2027849"/>
                <a:gd name="connsiteX654" fmla="*/ 897052 w 1994354"/>
                <a:gd name="connsiteY654" fmla="*/ 1528636 h 2027849"/>
                <a:gd name="connsiteX655" fmla="*/ 915223 w 1994354"/>
                <a:gd name="connsiteY655" fmla="*/ 1518864 h 2027849"/>
                <a:gd name="connsiteX656" fmla="*/ 925097 w 1994354"/>
                <a:gd name="connsiteY656" fmla="*/ 1537204 h 2027849"/>
                <a:gd name="connsiteX657" fmla="*/ 959623 w 1994354"/>
                <a:gd name="connsiteY657" fmla="*/ 1375763 h 2027849"/>
                <a:gd name="connsiteX658" fmla="*/ 969497 w 1994354"/>
                <a:gd name="connsiteY658" fmla="*/ 1394095 h 2027849"/>
                <a:gd name="connsiteX659" fmla="*/ 951291 w 1994354"/>
                <a:gd name="connsiteY659" fmla="*/ 1404000 h 2027849"/>
                <a:gd name="connsiteX660" fmla="*/ 941383 w 1994354"/>
                <a:gd name="connsiteY660" fmla="*/ 1385791 h 2027849"/>
                <a:gd name="connsiteX661" fmla="*/ 959623 w 1994354"/>
                <a:gd name="connsiteY661" fmla="*/ 1375752 h 2027849"/>
                <a:gd name="connsiteX662" fmla="*/ 1205966 w 1994354"/>
                <a:gd name="connsiteY662" fmla="*/ 532900 h 2027849"/>
                <a:gd name="connsiteX663" fmla="*/ 1223931 w 1994354"/>
                <a:gd name="connsiteY663" fmla="*/ 522532 h 2027849"/>
                <a:gd name="connsiteX664" fmla="*/ 1234286 w 1994354"/>
                <a:gd name="connsiteY664" fmla="*/ 540494 h 2027849"/>
                <a:gd name="connsiteX665" fmla="*/ 1234149 w 1994354"/>
                <a:gd name="connsiteY665" fmla="*/ 540998 h 2027849"/>
                <a:gd name="connsiteX666" fmla="*/ 1216012 w 1994354"/>
                <a:gd name="connsiteY666" fmla="*/ 551033 h 2027849"/>
                <a:gd name="connsiteX667" fmla="*/ 1205966 w 1994354"/>
                <a:gd name="connsiteY667" fmla="*/ 532889 h 2027849"/>
                <a:gd name="connsiteX668" fmla="*/ 1171337 w 1994354"/>
                <a:gd name="connsiteY668" fmla="*/ 694242 h 2027849"/>
                <a:gd name="connsiteX669" fmla="*/ 1161497 w 1994354"/>
                <a:gd name="connsiteY669" fmla="*/ 675799 h 2027849"/>
                <a:gd name="connsiteX670" fmla="*/ 1179943 w 1994354"/>
                <a:gd name="connsiteY670" fmla="*/ 665959 h 2027849"/>
                <a:gd name="connsiteX671" fmla="*/ 1189132 w 1994354"/>
                <a:gd name="connsiteY671" fmla="*/ 684737 h 2027849"/>
                <a:gd name="connsiteX672" fmla="*/ 1171337 w 1994354"/>
                <a:gd name="connsiteY672" fmla="*/ 694221 h 2027849"/>
                <a:gd name="connsiteX673" fmla="*/ 967029 w 1994354"/>
                <a:gd name="connsiteY673" fmla="*/ 1831156 h 2027849"/>
                <a:gd name="connsiteX674" fmla="*/ 976354 w 1994354"/>
                <a:gd name="connsiteY674" fmla="*/ 1849838 h 2027849"/>
                <a:gd name="connsiteX675" fmla="*/ 958012 w 1994354"/>
                <a:gd name="connsiteY675" fmla="*/ 1859647 h 2027849"/>
                <a:gd name="connsiteX676" fmla="*/ 948206 w 1994354"/>
                <a:gd name="connsiteY676" fmla="*/ 1841304 h 2027849"/>
                <a:gd name="connsiteX677" fmla="*/ 948411 w 1994354"/>
                <a:gd name="connsiteY677" fmla="*/ 1840667 h 2027849"/>
                <a:gd name="connsiteX678" fmla="*/ 967029 w 1994354"/>
                <a:gd name="connsiteY678" fmla="*/ 1831135 h 2027849"/>
                <a:gd name="connsiteX679" fmla="*/ 1041669 w 1994354"/>
                <a:gd name="connsiteY679" fmla="*/ 1589099 h 2027849"/>
                <a:gd name="connsiteX680" fmla="*/ 1032000 w 1994354"/>
                <a:gd name="connsiteY680" fmla="*/ 1570516 h 2027849"/>
                <a:gd name="connsiteX681" fmla="*/ 1050583 w 1994354"/>
                <a:gd name="connsiteY681" fmla="*/ 1560837 h 2027849"/>
                <a:gd name="connsiteX682" fmla="*/ 1060251 w 1994354"/>
                <a:gd name="connsiteY682" fmla="*/ 1579420 h 2027849"/>
                <a:gd name="connsiteX683" fmla="*/ 1060217 w 1994354"/>
                <a:gd name="connsiteY683" fmla="*/ 1579526 h 2027849"/>
                <a:gd name="connsiteX684" fmla="*/ 1041669 w 1994354"/>
                <a:gd name="connsiteY684" fmla="*/ 1589102 h 2027849"/>
                <a:gd name="connsiteX685" fmla="*/ 1104686 w 1994354"/>
                <a:gd name="connsiteY685" fmla="*/ 1436184 h 2027849"/>
                <a:gd name="connsiteX686" fmla="*/ 1086309 w 1994354"/>
                <a:gd name="connsiteY686" fmla="*/ 1445925 h 2027849"/>
                <a:gd name="connsiteX687" fmla="*/ 1076571 w 1994354"/>
                <a:gd name="connsiteY687" fmla="*/ 1427548 h 2027849"/>
                <a:gd name="connsiteX688" fmla="*/ 1094949 w 1994354"/>
                <a:gd name="connsiteY688" fmla="*/ 1417814 h 2027849"/>
                <a:gd name="connsiteX689" fmla="*/ 1104686 w 1994354"/>
                <a:gd name="connsiteY689" fmla="*/ 1436191 h 2027849"/>
                <a:gd name="connsiteX690" fmla="*/ 1128275 w 1994354"/>
                <a:gd name="connsiteY690" fmla="*/ 1310873 h 2027849"/>
                <a:gd name="connsiteX691" fmla="*/ 1118469 w 1994354"/>
                <a:gd name="connsiteY691" fmla="*/ 1292517 h 2027849"/>
                <a:gd name="connsiteX692" fmla="*/ 1136880 w 1994354"/>
                <a:gd name="connsiteY692" fmla="*/ 1282883 h 2027849"/>
                <a:gd name="connsiteX693" fmla="*/ 1146617 w 1994354"/>
                <a:gd name="connsiteY693" fmla="*/ 1301010 h 2027849"/>
                <a:gd name="connsiteX694" fmla="*/ 1128275 w 1994354"/>
                <a:gd name="connsiteY694" fmla="*/ 1310880 h 2027849"/>
                <a:gd name="connsiteX695" fmla="*/ 1359874 w 1994354"/>
                <a:gd name="connsiteY695" fmla="*/ 564816 h 2027849"/>
                <a:gd name="connsiteX696" fmla="*/ 1369303 w 1994354"/>
                <a:gd name="connsiteY696" fmla="*/ 583457 h 2027849"/>
                <a:gd name="connsiteX697" fmla="*/ 1350652 w 1994354"/>
                <a:gd name="connsiteY697" fmla="*/ 592876 h 2027849"/>
                <a:gd name="connsiteX698" fmla="*/ 1341291 w 1994354"/>
                <a:gd name="connsiteY698" fmla="*/ 574279 h 2027849"/>
                <a:gd name="connsiteX699" fmla="*/ 1359874 w 1994354"/>
                <a:gd name="connsiteY699" fmla="*/ 564816 h 2027849"/>
                <a:gd name="connsiteX700" fmla="*/ 1314960 w 1994354"/>
                <a:gd name="connsiteY700" fmla="*/ 707836 h 2027849"/>
                <a:gd name="connsiteX701" fmla="*/ 1325109 w 1994354"/>
                <a:gd name="connsiteY701" fmla="*/ 726103 h 2027849"/>
                <a:gd name="connsiteX702" fmla="*/ 1306869 w 1994354"/>
                <a:gd name="connsiteY702" fmla="*/ 736265 h 2027849"/>
                <a:gd name="connsiteX703" fmla="*/ 1296686 w 1994354"/>
                <a:gd name="connsiteY703" fmla="*/ 717998 h 2027849"/>
                <a:gd name="connsiteX704" fmla="*/ 1296720 w 1994354"/>
                <a:gd name="connsiteY704" fmla="*/ 717909 h 2027849"/>
                <a:gd name="connsiteX705" fmla="*/ 1314960 w 1994354"/>
                <a:gd name="connsiteY705" fmla="*/ 707836 h 2027849"/>
                <a:gd name="connsiteX706" fmla="*/ 1273097 w 1994354"/>
                <a:gd name="connsiteY706" fmla="*/ 843072 h 2027849"/>
                <a:gd name="connsiteX707" fmla="*/ 1282834 w 1994354"/>
                <a:gd name="connsiteY707" fmla="*/ 861319 h 2027849"/>
                <a:gd name="connsiteX708" fmla="*/ 1264594 w 1994354"/>
                <a:gd name="connsiteY708" fmla="*/ 871070 h 2027849"/>
                <a:gd name="connsiteX709" fmla="*/ 1254823 w 1994354"/>
                <a:gd name="connsiteY709" fmla="*/ 852916 h 2027849"/>
                <a:gd name="connsiteX710" fmla="*/ 1272994 w 1994354"/>
                <a:gd name="connsiteY710" fmla="*/ 843041 h 2027849"/>
                <a:gd name="connsiteX711" fmla="*/ 1273097 w 1994354"/>
                <a:gd name="connsiteY711" fmla="*/ 843072 h 2027849"/>
                <a:gd name="connsiteX712" fmla="*/ 1212994 w 1994354"/>
                <a:gd name="connsiteY712" fmla="*/ 987813 h 2027849"/>
                <a:gd name="connsiteX713" fmla="*/ 1231440 w 1994354"/>
                <a:gd name="connsiteY713" fmla="*/ 978240 h 2027849"/>
                <a:gd name="connsiteX714" fmla="*/ 1241040 w 1994354"/>
                <a:gd name="connsiteY714" fmla="*/ 996700 h 2027849"/>
                <a:gd name="connsiteX715" fmla="*/ 1222594 w 1994354"/>
                <a:gd name="connsiteY715" fmla="*/ 1006279 h 2027849"/>
                <a:gd name="connsiteX716" fmla="*/ 1212994 w 1994354"/>
                <a:gd name="connsiteY716" fmla="*/ 987813 h 2027849"/>
                <a:gd name="connsiteX717" fmla="*/ 1170275 w 1994354"/>
                <a:gd name="connsiteY717" fmla="*/ 1175829 h 2027849"/>
                <a:gd name="connsiteX718" fmla="*/ 1160229 w 1994354"/>
                <a:gd name="connsiteY718" fmla="*/ 1157510 h 2027849"/>
                <a:gd name="connsiteX719" fmla="*/ 1178537 w 1994354"/>
                <a:gd name="connsiteY719" fmla="*/ 1147464 h 2027849"/>
                <a:gd name="connsiteX720" fmla="*/ 1188583 w 1994354"/>
                <a:gd name="connsiteY720" fmla="*/ 1165783 h 2027849"/>
                <a:gd name="connsiteX721" fmla="*/ 1188583 w 1994354"/>
                <a:gd name="connsiteY721" fmla="*/ 1165817 h 2027849"/>
                <a:gd name="connsiteX722" fmla="*/ 1170275 w 1994354"/>
                <a:gd name="connsiteY722" fmla="*/ 1175829 h 2027849"/>
                <a:gd name="connsiteX723" fmla="*/ 1101806 w 1994354"/>
                <a:gd name="connsiteY723" fmla="*/ 1872964 h 2027849"/>
                <a:gd name="connsiteX724" fmla="*/ 1111817 w 1994354"/>
                <a:gd name="connsiteY724" fmla="*/ 1891420 h 2027849"/>
                <a:gd name="connsiteX725" fmla="*/ 1093269 w 1994354"/>
                <a:gd name="connsiteY725" fmla="*/ 1901524 h 2027849"/>
                <a:gd name="connsiteX726" fmla="*/ 1083394 w 1994354"/>
                <a:gd name="connsiteY726" fmla="*/ 1882955 h 2027849"/>
                <a:gd name="connsiteX727" fmla="*/ 1101806 w 1994354"/>
                <a:gd name="connsiteY727" fmla="*/ 1872964 h 2027849"/>
                <a:gd name="connsiteX728" fmla="*/ 1671977 w 1994354"/>
                <a:gd name="connsiteY728" fmla="*/ 513710 h 2027849"/>
                <a:gd name="connsiteX729" fmla="*/ 1681543 w 1994354"/>
                <a:gd name="connsiteY729" fmla="*/ 531744 h 2027849"/>
                <a:gd name="connsiteX730" fmla="*/ 1681406 w 1994354"/>
                <a:gd name="connsiteY730" fmla="*/ 532135 h 2027849"/>
                <a:gd name="connsiteX731" fmla="*/ 1662994 w 1994354"/>
                <a:gd name="connsiteY731" fmla="*/ 541543 h 2027849"/>
                <a:gd name="connsiteX732" fmla="*/ 1653566 w 1994354"/>
                <a:gd name="connsiteY732" fmla="*/ 523121 h 2027849"/>
                <a:gd name="connsiteX733" fmla="*/ 1671977 w 1994354"/>
                <a:gd name="connsiteY733" fmla="*/ 513707 h 2027849"/>
                <a:gd name="connsiteX734" fmla="*/ 1611497 w 1994354"/>
                <a:gd name="connsiteY734" fmla="*/ 658739 h 2027849"/>
                <a:gd name="connsiteX735" fmla="*/ 1629566 w 1994354"/>
                <a:gd name="connsiteY735" fmla="*/ 648669 h 2027849"/>
                <a:gd name="connsiteX736" fmla="*/ 1639646 w 1994354"/>
                <a:gd name="connsiteY736" fmla="*/ 666751 h 2027849"/>
                <a:gd name="connsiteX737" fmla="*/ 1621577 w 1994354"/>
                <a:gd name="connsiteY737" fmla="*/ 676817 h 2027849"/>
                <a:gd name="connsiteX738" fmla="*/ 1611497 w 1994354"/>
                <a:gd name="connsiteY738" fmla="*/ 658739 h 2027849"/>
                <a:gd name="connsiteX739" fmla="*/ 1577006 w 1994354"/>
                <a:gd name="connsiteY739" fmla="*/ 820077 h 2027849"/>
                <a:gd name="connsiteX740" fmla="*/ 1566789 w 1994354"/>
                <a:gd name="connsiteY740" fmla="*/ 801833 h 2027849"/>
                <a:gd name="connsiteX741" fmla="*/ 1585029 w 1994354"/>
                <a:gd name="connsiteY741" fmla="*/ 791630 h 2027849"/>
                <a:gd name="connsiteX742" fmla="*/ 1595246 w 1994354"/>
                <a:gd name="connsiteY742" fmla="*/ 809870 h 2027849"/>
                <a:gd name="connsiteX743" fmla="*/ 1595212 w 1994354"/>
                <a:gd name="connsiteY743" fmla="*/ 809997 h 2027849"/>
                <a:gd name="connsiteX744" fmla="*/ 1577006 w 1994354"/>
                <a:gd name="connsiteY744" fmla="*/ 820077 h 2027849"/>
                <a:gd name="connsiteX745" fmla="*/ 1543714 w 1994354"/>
                <a:gd name="connsiteY745" fmla="*/ 927011 h 2027849"/>
                <a:gd name="connsiteX746" fmla="*/ 1553246 w 1994354"/>
                <a:gd name="connsiteY746" fmla="*/ 945391 h 2027849"/>
                <a:gd name="connsiteX747" fmla="*/ 1534869 w 1994354"/>
                <a:gd name="connsiteY747" fmla="*/ 954930 h 2027849"/>
                <a:gd name="connsiteX748" fmla="*/ 1525337 w 1994354"/>
                <a:gd name="connsiteY748" fmla="*/ 936549 h 2027849"/>
                <a:gd name="connsiteX749" fmla="*/ 1525337 w 1994354"/>
                <a:gd name="connsiteY749" fmla="*/ 936532 h 2027849"/>
                <a:gd name="connsiteX750" fmla="*/ 1543372 w 1994354"/>
                <a:gd name="connsiteY750" fmla="*/ 926908 h 2027849"/>
                <a:gd name="connsiteX751" fmla="*/ 1543714 w 1994354"/>
                <a:gd name="connsiteY751" fmla="*/ 927021 h 2027849"/>
                <a:gd name="connsiteX752" fmla="*/ 1501440 w 1994354"/>
                <a:gd name="connsiteY752" fmla="*/ 1061880 h 2027849"/>
                <a:gd name="connsiteX753" fmla="*/ 1511520 w 1994354"/>
                <a:gd name="connsiteY753" fmla="*/ 1080155 h 2027849"/>
                <a:gd name="connsiteX754" fmla="*/ 1493246 w 1994354"/>
                <a:gd name="connsiteY754" fmla="*/ 1090235 h 2027849"/>
                <a:gd name="connsiteX755" fmla="*/ 1483166 w 1994354"/>
                <a:gd name="connsiteY755" fmla="*/ 1071960 h 2027849"/>
                <a:gd name="connsiteX756" fmla="*/ 1501440 w 1994354"/>
                <a:gd name="connsiteY756" fmla="*/ 1061880 h 2027849"/>
                <a:gd name="connsiteX757" fmla="*/ 1449326 w 1994354"/>
                <a:gd name="connsiteY757" fmla="*/ 1231468 h 2027849"/>
                <a:gd name="connsiteX758" fmla="*/ 1459029 w 1994354"/>
                <a:gd name="connsiteY758" fmla="*/ 1249968 h 2027849"/>
                <a:gd name="connsiteX759" fmla="*/ 1440549 w 1994354"/>
                <a:gd name="connsiteY759" fmla="*/ 1259678 h 2027849"/>
                <a:gd name="connsiteX760" fmla="*/ 1430812 w 1994354"/>
                <a:gd name="connsiteY760" fmla="*/ 1241177 h 2027849"/>
                <a:gd name="connsiteX761" fmla="*/ 1430880 w 1994354"/>
                <a:gd name="connsiteY761" fmla="*/ 1241006 h 2027849"/>
                <a:gd name="connsiteX762" fmla="*/ 1449291 w 1994354"/>
                <a:gd name="connsiteY762" fmla="*/ 1231464 h 2027849"/>
                <a:gd name="connsiteX763" fmla="*/ 1449326 w 1994354"/>
                <a:gd name="connsiteY763" fmla="*/ 1231478 h 2027849"/>
                <a:gd name="connsiteX764" fmla="*/ 1312320 w 1994354"/>
                <a:gd name="connsiteY764" fmla="*/ 1673068 h 2027849"/>
                <a:gd name="connsiteX765" fmla="*/ 1302103 w 1994354"/>
                <a:gd name="connsiteY765" fmla="*/ 1654773 h 2027849"/>
                <a:gd name="connsiteX766" fmla="*/ 1320411 w 1994354"/>
                <a:gd name="connsiteY766" fmla="*/ 1644552 h 2027849"/>
                <a:gd name="connsiteX767" fmla="*/ 1330629 w 1994354"/>
                <a:gd name="connsiteY767" fmla="*/ 1662851 h 2027849"/>
                <a:gd name="connsiteX768" fmla="*/ 1330560 w 1994354"/>
                <a:gd name="connsiteY768" fmla="*/ 1663043 h 2027849"/>
                <a:gd name="connsiteX769" fmla="*/ 1312320 w 1994354"/>
                <a:gd name="connsiteY769" fmla="*/ 1673078 h 2027849"/>
                <a:gd name="connsiteX770" fmla="*/ 1366046 w 1994354"/>
                <a:gd name="connsiteY770" fmla="*/ 1501855 h 2027849"/>
                <a:gd name="connsiteX771" fmla="*/ 1374960 w 1994354"/>
                <a:gd name="connsiteY771" fmla="*/ 1520702 h 2027849"/>
                <a:gd name="connsiteX772" fmla="*/ 1356103 w 1994354"/>
                <a:gd name="connsiteY772" fmla="*/ 1529616 h 2027849"/>
                <a:gd name="connsiteX773" fmla="*/ 1347189 w 1994354"/>
                <a:gd name="connsiteY773" fmla="*/ 1510770 h 2027849"/>
                <a:gd name="connsiteX774" fmla="*/ 1347223 w 1994354"/>
                <a:gd name="connsiteY774" fmla="*/ 1510701 h 2027849"/>
                <a:gd name="connsiteX775" fmla="*/ 1365909 w 1994354"/>
                <a:gd name="connsiteY775" fmla="*/ 1501811 h 2027849"/>
                <a:gd name="connsiteX776" fmla="*/ 1366046 w 1994354"/>
                <a:gd name="connsiteY776" fmla="*/ 1501859 h 2027849"/>
                <a:gd name="connsiteX777" fmla="*/ 1407737 w 1994354"/>
                <a:gd name="connsiteY777" fmla="*/ 1366807 h 2027849"/>
                <a:gd name="connsiteX778" fmla="*/ 1416823 w 1994354"/>
                <a:gd name="connsiteY778" fmla="*/ 1385500 h 2027849"/>
                <a:gd name="connsiteX779" fmla="*/ 1398137 w 1994354"/>
                <a:gd name="connsiteY779" fmla="*/ 1394592 h 2027849"/>
                <a:gd name="connsiteX780" fmla="*/ 1389052 w 1994354"/>
                <a:gd name="connsiteY780" fmla="*/ 1375900 h 2027849"/>
                <a:gd name="connsiteX781" fmla="*/ 1389086 w 1994354"/>
                <a:gd name="connsiteY781" fmla="*/ 1375783 h 2027849"/>
                <a:gd name="connsiteX782" fmla="*/ 1407463 w 1994354"/>
                <a:gd name="connsiteY782" fmla="*/ 1366718 h 2027849"/>
                <a:gd name="connsiteX783" fmla="*/ 1407737 w 1994354"/>
                <a:gd name="connsiteY783" fmla="*/ 1366811 h 2027849"/>
                <a:gd name="connsiteX784" fmla="*/ 1278652 w 1994354"/>
                <a:gd name="connsiteY784" fmla="*/ 1779950 h 2027849"/>
                <a:gd name="connsiteX785" fmla="*/ 1288594 w 1994354"/>
                <a:gd name="connsiteY785" fmla="*/ 1798008 h 2027849"/>
                <a:gd name="connsiteX786" fmla="*/ 1270560 w 1994354"/>
                <a:gd name="connsiteY786" fmla="*/ 1807965 h 2027849"/>
                <a:gd name="connsiteX787" fmla="*/ 1260583 w 1994354"/>
                <a:gd name="connsiteY787" fmla="*/ 1789941 h 2027849"/>
                <a:gd name="connsiteX788" fmla="*/ 1278069 w 1994354"/>
                <a:gd name="connsiteY788" fmla="*/ 1779768 h 2027849"/>
                <a:gd name="connsiteX789" fmla="*/ 1278652 w 1994354"/>
                <a:gd name="connsiteY789" fmla="*/ 1779936 h 2027849"/>
                <a:gd name="connsiteX790" fmla="*/ 1236823 w 1994354"/>
                <a:gd name="connsiteY790" fmla="*/ 1914871 h 2027849"/>
                <a:gd name="connsiteX791" fmla="*/ 1246766 w 1994354"/>
                <a:gd name="connsiteY791" fmla="*/ 1933149 h 2027849"/>
                <a:gd name="connsiteX792" fmla="*/ 1246766 w 1994354"/>
                <a:gd name="connsiteY792" fmla="*/ 1933169 h 2027849"/>
                <a:gd name="connsiteX793" fmla="*/ 1228937 w 1994354"/>
                <a:gd name="connsiteY793" fmla="*/ 1943616 h 2027849"/>
                <a:gd name="connsiteX794" fmla="*/ 1218480 w 1994354"/>
                <a:gd name="connsiteY794" fmla="*/ 1925774 h 2027849"/>
                <a:gd name="connsiteX795" fmla="*/ 1218686 w 1994354"/>
                <a:gd name="connsiteY795" fmla="*/ 1925054 h 2027849"/>
                <a:gd name="connsiteX796" fmla="*/ 1236789 w 1994354"/>
                <a:gd name="connsiteY796" fmla="*/ 1914851 h 2027849"/>
                <a:gd name="connsiteX797" fmla="*/ 1236823 w 1994354"/>
                <a:gd name="connsiteY797" fmla="*/ 1914857 h 2027849"/>
                <a:gd name="connsiteX798" fmla="*/ 1414389 w 1994354"/>
                <a:gd name="connsiteY798" fmla="*/ 1822056 h 2027849"/>
                <a:gd name="connsiteX799" fmla="*/ 1423440 w 1994354"/>
                <a:gd name="connsiteY799" fmla="*/ 1840584 h 2027849"/>
                <a:gd name="connsiteX800" fmla="*/ 1404926 w 1994354"/>
                <a:gd name="connsiteY800" fmla="*/ 1849636 h 2027849"/>
                <a:gd name="connsiteX801" fmla="*/ 1395806 w 1994354"/>
                <a:gd name="connsiteY801" fmla="*/ 1831269 h 2027849"/>
                <a:gd name="connsiteX802" fmla="*/ 1414389 w 1994354"/>
                <a:gd name="connsiteY802" fmla="*/ 1822039 h 2027849"/>
                <a:gd name="connsiteX803" fmla="*/ 1414389 w 1994354"/>
                <a:gd name="connsiteY803" fmla="*/ 1822043 h 2027849"/>
                <a:gd name="connsiteX804" fmla="*/ 1372320 w 1994354"/>
                <a:gd name="connsiteY804" fmla="*/ 1956909 h 2027849"/>
                <a:gd name="connsiteX805" fmla="*/ 1381989 w 1994354"/>
                <a:gd name="connsiteY805" fmla="*/ 1975495 h 2027849"/>
                <a:gd name="connsiteX806" fmla="*/ 1363372 w 1994354"/>
                <a:gd name="connsiteY806" fmla="*/ 1985332 h 2027849"/>
                <a:gd name="connsiteX807" fmla="*/ 1353840 w 1994354"/>
                <a:gd name="connsiteY807" fmla="*/ 1966615 h 2027849"/>
                <a:gd name="connsiteX808" fmla="*/ 1372320 w 1994354"/>
                <a:gd name="connsiteY808" fmla="*/ 1956895 h 2027849"/>
                <a:gd name="connsiteX809" fmla="*/ 1456115 w 1994354"/>
                <a:gd name="connsiteY809" fmla="*/ 1686669 h 2027849"/>
                <a:gd name="connsiteX810" fmla="*/ 1465852 w 1994354"/>
                <a:gd name="connsiteY810" fmla="*/ 1705214 h 2027849"/>
                <a:gd name="connsiteX811" fmla="*/ 1447303 w 1994354"/>
                <a:gd name="connsiteY811" fmla="*/ 1714951 h 2027849"/>
                <a:gd name="connsiteX812" fmla="*/ 1437566 w 1994354"/>
                <a:gd name="connsiteY812" fmla="*/ 1696396 h 2027849"/>
                <a:gd name="connsiteX813" fmla="*/ 1456115 w 1994354"/>
                <a:gd name="connsiteY813" fmla="*/ 1686655 h 2027849"/>
                <a:gd name="connsiteX814" fmla="*/ 1500480 w 1994354"/>
                <a:gd name="connsiteY814" fmla="*/ 1543560 h 2027849"/>
                <a:gd name="connsiteX815" fmla="*/ 1510251 w 1994354"/>
                <a:gd name="connsiteY815" fmla="*/ 1562075 h 2027849"/>
                <a:gd name="connsiteX816" fmla="*/ 1491737 w 1994354"/>
                <a:gd name="connsiteY816" fmla="*/ 1571767 h 2027849"/>
                <a:gd name="connsiteX817" fmla="*/ 1482069 w 1994354"/>
                <a:gd name="connsiteY817" fmla="*/ 1553263 h 2027849"/>
                <a:gd name="connsiteX818" fmla="*/ 1500480 w 1994354"/>
                <a:gd name="connsiteY818" fmla="*/ 1543547 h 2027849"/>
                <a:gd name="connsiteX819" fmla="*/ 1575806 w 1994354"/>
                <a:gd name="connsiteY819" fmla="*/ 1301640 h 2027849"/>
                <a:gd name="connsiteX820" fmla="*/ 1565897 w 1994354"/>
                <a:gd name="connsiteY820" fmla="*/ 1283256 h 2027849"/>
                <a:gd name="connsiteX821" fmla="*/ 1584103 w 1994354"/>
                <a:gd name="connsiteY821" fmla="*/ 1273289 h 2027849"/>
                <a:gd name="connsiteX822" fmla="*/ 1594697 w 1994354"/>
                <a:gd name="connsiteY822" fmla="*/ 1291300 h 2027849"/>
                <a:gd name="connsiteX823" fmla="*/ 1576663 w 1994354"/>
                <a:gd name="connsiteY823" fmla="*/ 1301880 h 2027849"/>
                <a:gd name="connsiteX824" fmla="*/ 1575806 w 1994354"/>
                <a:gd name="connsiteY824" fmla="*/ 1301627 h 2027849"/>
                <a:gd name="connsiteX825" fmla="*/ 1628229 w 1994354"/>
                <a:gd name="connsiteY825" fmla="*/ 1132135 h 2027849"/>
                <a:gd name="connsiteX826" fmla="*/ 1618492 w 1994354"/>
                <a:gd name="connsiteY826" fmla="*/ 1113665 h 2027849"/>
                <a:gd name="connsiteX827" fmla="*/ 1636800 w 1994354"/>
                <a:gd name="connsiteY827" fmla="*/ 1103880 h 2027849"/>
                <a:gd name="connsiteX828" fmla="*/ 1646674 w 1994354"/>
                <a:gd name="connsiteY828" fmla="*/ 1122326 h 2027849"/>
                <a:gd name="connsiteX829" fmla="*/ 1628229 w 1994354"/>
                <a:gd name="connsiteY829" fmla="*/ 1132121 h 2027849"/>
                <a:gd name="connsiteX830" fmla="*/ 1507475 w 1994354"/>
                <a:gd name="connsiteY830" fmla="*/ 1998854 h 2027849"/>
                <a:gd name="connsiteX831" fmla="*/ 1517006 w 1994354"/>
                <a:gd name="connsiteY831" fmla="*/ 2016230 h 2027849"/>
                <a:gd name="connsiteX832" fmla="*/ 1516629 w 1994354"/>
                <a:gd name="connsiteY832" fmla="*/ 2017303 h 2027849"/>
                <a:gd name="connsiteX833" fmla="*/ 1499006 w 1994354"/>
                <a:gd name="connsiteY833" fmla="*/ 2027332 h 2027849"/>
                <a:gd name="connsiteX834" fmla="*/ 1498457 w 1994354"/>
                <a:gd name="connsiteY834" fmla="*/ 2027174 h 2027849"/>
                <a:gd name="connsiteX835" fmla="*/ 1488994 w 1994354"/>
                <a:gd name="connsiteY835" fmla="*/ 2008499 h 2027849"/>
                <a:gd name="connsiteX836" fmla="*/ 1507475 w 1994354"/>
                <a:gd name="connsiteY836" fmla="*/ 1998840 h 2027849"/>
                <a:gd name="connsiteX837" fmla="*/ 1626994 w 1994354"/>
                <a:gd name="connsiteY837" fmla="*/ 1613682 h 2027849"/>
                <a:gd name="connsiteX838" fmla="*/ 1617532 w 1994354"/>
                <a:gd name="connsiteY838" fmla="*/ 1595102 h 2027849"/>
                <a:gd name="connsiteX839" fmla="*/ 1635429 w 1994354"/>
                <a:gd name="connsiteY839" fmla="*/ 1585437 h 2027849"/>
                <a:gd name="connsiteX840" fmla="*/ 1644617 w 1994354"/>
                <a:gd name="connsiteY840" fmla="*/ 1604150 h 2027849"/>
                <a:gd name="connsiteX841" fmla="*/ 1626994 w 1994354"/>
                <a:gd name="connsiteY841" fmla="*/ 1613668 h 2027849"/>
                <a:gd name="connsiteX842" fmla="*/ 1814023 w 1994354"/>
                <a:gd name="connsiteY842" fmla="*/ 1010887 h 2027849"/>
                <a:gd name="connsiteX843" fmla="*/ 1822972 w 1994354"/>
                <a:gd name="connsiteY843" fmla="*/ 1029559 h 2027849"/>
                <a:gd name="connsiteX844" fmla="*/ 1805040 w 1994354"/>
                <a:gd name="connsiteY844" fmla="*/ 1038744 h 2027849"/>
                <a:gd name="connsiteX845" fmla="*/ 1795611 w 1994354"/>
                <a:gd name="connsiteY845" fmla="*/ 1020316 h 2027849"/>
                <a:gd name="connsiteX846" fmla="*/ 1814023 w 1994354"/>
                <a:gd name="connsiteY846" fmla="*/ 1010873 h 2027849"/>
                <a:gd name="connsiteX847" fmla="*/ 1855749 w 1994354"/>
                <a:gd name="connsiteY847" fmla="*/ 875599 h 2027849"/>
                <a:gd name="connsiteX848" fmla="*/ 1864972 w 1994354"/>
                <a:gd name="connsiteY848" fmla="*/ 894357 h 2027849"/>
                <a:gd name="connsiteX849" fmla="*/ 1847109 w 1994354"/>
                <a:gd name="connsiteY849" fmla="*/ 903854 h 2027849"/>
                <a:gd name="connsiteX850" fmla="*/ 1837303 w 1994354"/>
                <a:gd name="connsiteY850" fmla="*/ 885405 h 2027849"/>
                <a:gd name="connsiteX851" fmla="*/ 1855749 w 1994354"/>
                <a:gd name="connsiteY851" fmla="*/ 875592 h 2027849"/>
                <a:gd name="connsiteX852" fmla="*/ 1686789 w 1994354"/>
                <a:gd name="connsiteY852" fmla="*/ 1468807 h 2027849"/>
                <a:gd name="connsiteX853" fmla="*/ 1669783 w 1994354"/>
                <a:gd name="connsiteY853" fmla="*/ 1478863 h 2027849"/>
                <a:gd name="connsiteX854" fmla="*/ 1668686 w 1994354"/>
                <a:gd name="connsiteY854" fmla="*/ 1478538 h 2027849"/>
                <a:gd name="connsiteX855" fmla="*/ 1659291 w 1994354"/>
                <a:gd name="connsiteY855" fmla="*/ 1459999 h 2027849"/>
                <a:gd name="connsiteX856" fmla="*/ 1677532 w 1994354"/>
                <a:gd name="connsiteY856" fmla="*/ 1450512 h 2027849"/>
                <a:gd name="connsiteX857" fmla="*/ 1687166 w 1994354"/>
                <a:gd name="connsiteY857" fmla="*/ 1467635 h 2027849"/>
                <a:gd name="connsiteX858" fmla="*/ 1686789 w 1994354"/>
                <a:gd name="connsiteY858" fmla="*/ 1468793 h 2027849"/>
                <a:gd name="connsiteX859" fmla="*/ 1719223 w 1994354"/>
                <a:gd name="connsiteY859" fmla="*/ 1315207 h 2027849"/>
                <a:gd name="connsiteX860" fmla="*/ 1728686 w 1994354"/>
                <a:gd name="connsiteY860" fmla="*/ 1333828 h 2027849"/>
                <a:gd name="connsiteX861" fmla="*/ 1710857 w 1994354"/>
                <a:gd name="connsiteY861" fmla="*/ 1343534 h 2027849"/>
                <a:gd name="connsiteX862" fmla="*/ 1700880 w 1994354"/>
                <a:gd name="connsiteY862" fmla="*/ 1325181 h 2027849"/>
                <a:gd name="connsiteX863" fmla="*/ 1719223 w 1994354"/>
                <a:gd name="connsiteY863" fmla="*/ 1315193 h 2027849"/>
                <a:gd name="connsiteX864" fmla="*/ 1549543 w 1994354"/>
                <a:gd name="connsiteY864" fmla="*/ 1863988 h 2027849"/>
                <a:gd name="connsiteX865" fmla="*/ 1558457 w 1994354"/>
                <a:gd name="connsiteY865" fmla="*/ 1882584 h 2027849"/>
                <a:gd name="connsiteX866" fmla="*/ 1540251 w 1994354"/>
                <a:gd name="connsiteY866" fmla="*/ 1891636 h 2027849"/>
                <a:gd name="connsiteX867" fmla="*/ 1531063 w 1994354"/>
                <a:gd name="connsiteY867" fmla="*/ 1873159 h 2027849"/>
                <a:gd name="connsiteX868" fmla="*/ 1549543 w 1994354"/>
                <a:gd name="connsiteY868" fmla="*/ 1863974 h 2027849"/>
                <a:gd name="connsiteX869" fmla="*/ 1591372 w 1994354"/>
                <a:gd name="connsiteY869" fmla="*/ 1728635 h 2027849"/>
                <a:gd name="connsiteX870" fmla="*/ 1600697 w 1994354"/>
                <a:gd name="connsiteY870" fmla="*/ 1746384 h 2027849"/>
                <a:gd name="connsiteX871" fmla="*/ 1600423 w 1994354"/>
                <a:gd name="connsiteY871" fmla="*/ 1747149 h 2027849"/>
                <a:gd name="connsiteX872" fmla="*/ 1583383 w 1994354"/>
                <a:gd name="connsiteY872" fmla="*/ 1757119 h 2027849"/>
                <a:gd name="connsiteX873" fmla="*/ 1582251 w 1994354"/>
                <a:gd name="connsiteY873" fmla="*/ 1756776 h 2027849"/>
                <a:gd name="connsiteX874" fmla="*/ 1572720 w 1994354"/>
                <a:gd name="connsiteY874" fmla="*/ 1738139 h 2027849"/>
                <a:gd name="connsiteX875" fmla="*/ 1591372 w 1994354"/>
                <a:gd name="connsiteY875" fmla="*/ 1728621 h 2027849"/>
                <a:gd name="connsiteX876" fmla="*/ 1933132 w 1994354"/>
                <a:gd name="connsiteY876" fmla="*/ 625320 h 2027849"/>
                <a:gd name="connsiteX877" fmla="*/ 1923874 w 1994354"/>
                <a:gd name="connsiteY877" fmla="*/ 606844 h 2027849"/>
                <a:gd name="connsiteX878" fmla="*/ 1942354 w 1994354"/>
                <a:gd name="connsiteY878" fmla="*/ 597593 h 2027849"/>
                <a:gd name="connsiteX879" fmla="*/ 1951783 w 1994354"/>
                <a:gd name="connsiteY879" fmla="*/ 614729 h 2027849"/>
                <a:gd name="connsiteX880" fmla="*/ 1951337 w 1994354"/>
                <a:gd name="connsiteY880" fmla="*/ 615998 h 2027849"/>
                <a:gd name="connsiteX881" fmla="*/ 1934674 w 1994354"/>
                <a:gd name="connsiteY881" fmla="*/ 625800 h 2027849"/>
                <a:gd name="connsiteX882" fmla="*/ 1933132 w 1994354"/>
                <a:gd name="connsiteY882" fmla="*/ 625307 h 2027849"/>
                <a:gd name="connsiteX883" fmla="*/ 1909577 w 1994354"/>
                <a:gd name="connsiteY883" fmla="*/ 750669 h 2027849"/>
                <a:gd name="connsiteX884" fmla="*/ 1892640 w 1994354"/>
                <a:gd name="connsiteY884" fmla="*/ 760999 h 2027849"/>
                <a:gd name="connsiteX885" fmla="*/ 1891611 w 1994354"/>
                <a:gd name="connsiteY885" fmla="*/ 760704 h 2027849"/>
                <a:gd name="connsiteX886" fmla="*/ 1881703 w 1994354"/>
                <a:gd name="connsiteY886" fmla="*/ 742348 h 2027849"/>
                <a:gd name="connsiteX887" fmla="*/ 1900046 w 1994354"/>
                <a:gd name="connsiteY887" fmla="*/ 732429 h 2027849"/>
                <a:gd name="connsiteX888" fmla="*/ 1909955 w 1994354"/>
                <a:gd name="connsiteY888" fmla="*/ 749441 h 2027849"/>
                <a:gd name="connsiteX889" fmla="*/ 1909577 w 1994354"/>
                <a:gd name="connsiteY889" fmla="*/ 750669 h 2027849"/>
                <a:gd name="connsiteX890" fmla="*/ 1763006 w 1994354"/>
                <a:gd name="connsiteY890" fmla="*/ 1173947 h 2027849"/>
                <a:gd name="connsiteX891" fmla="*/ 1753577 w 1994354"/>
                <a:gd name="connsiteY891" fmla="*/ 1155316 h 2027849"/>
                <a:gd name="connsiteX892" fmla="*/ 1772194 w 1994354"/>
                <a:gd name="connsiteY892" fmla="*/ 1145877 h 2027849"/>
                <a:gd name="connsiteX893" fmla="*/ 1781109 w 1994354"/>
                <a:gd name="connsiteY893" fmla="*/ 1164775 h 2027849"/>
                <a:gd name="connsiteX894" fmla="*/ 1763006 w 1994354"/>
                <a:gd name="connsiteY894" fmla="*/ 1173947 h 202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994354" h="2027849">
                  <a:moveTo>
                    <a:pt x="1991760" y="484629"/>
                  </a:moveTo>
                  <a:cubicBezTo>
                    <a:pt x="1988229" y="489871"/>
                    <a:pt x="1981783" y="492281"/>
                    <a:pt x="1975680" y="490615"/>
                  </a:cubicBezTo>
                  <a:cubicBezTo>
                    <a:pt x="1969372" y="488719"/>
                    <a:pt x="1965052" y="482980"/>
                    <a:pt x="1964914" y="476410"/>
                  </a:cubicBezTo>
                  <a:cubicBezTo>
                    <a:pt x="1964949" y="469567"/>
                    <a:pt x="1969680" y="463639"/>
                    <a:pt x="1976332" y="462086"/>
                  </a:cubicBezTo>
                  <a:cubicBezTo>
                    <a:pt x="1977806" y="461699"/>
                    <a:pt x="1979280" y="461325"/>
                    <a:pt x="1980754" y="460944"/>
                  </a:cubicBezTo>
                  <a:cubicBezTo>
                    <a:pt x="1982914" y="461630"/>
                    <a:pt x="1985109" y="462292"/>
                    <a:pt x="1987269" y="462967"/>
                  </a:cubicBezTo>
                  <a:cubicBezTo>
                    <a:pt x="1988160" y="463927"/>
                    <a:pt x="1989052" y="464897"/>
                    <a:pt x="1989977" y="465847"/>
                  </a:cubicBezTo>
                  <a:cubicBezTo>
                    <a:pt x="1995052" y="470839"/>
                    <a:pt x="1995806" y="478769"/>
                    <a:pt x="1991760" y="484629"/>
                  </a:cubicBezTo>
                  <a:close/>
                  <a:moveTo>
                    <a:pt x="1670160" y="996885"/>
                  </a:moveTo>
                  <a:cubicBezTo>
                    <a:pt x="1662411" y="994629"/>
                    <a:pt x="1657955" y="986507"/>
                    <a:pt x="1660183" y="978748"/>
                  </a:cubicBezTo>
                  <a:cubicBezTo>
                    <a:pt x="1662446" y="970985"/>
                    <a:pt x="1670571" y="966525"/>
                    <a:pt x="1678320" y="968784"/>
                  </a:cubicBezTo>
                  <a:cubicBezTo>
                    <a:pt x="1678457" y="968819"/>
                    <a:pt x="1678560" y="968856"/>
                    <a:pt x="1678697" y="968894"/>
                  </a:cubicBezTo>
                  <a:cubicBezTo>
                    <a:pt x="1686446" y="971150"/>
                    <a:pt x="1690903" y="979272"/>
                    <a:pt x="1688674" y="987031"/>
                  </a:cubicBezTo>
                  <a:cubicBezTo>
                    <a:pt x="1686411" y="994793"/>
                    <a:pt x="1678286" y="999254"/>
                    <a:pt x="1670537" y="996995"/>
                  </a:cubicBezTo>
                  <a:cubicBezTo>
                    <a:pt x="1670400" y="996960"/>
                    <a:pt x="1670297" y="996923"/>
                    <a:pt x="1670160" y="996885"/>
                  </a:cubicBezTo>
                  <a:close/>
                  <a:moveTo>
                    <a:pt x="1712194" y="862015"/>
                  </a:moveTo>
                  <a:cubicBezTo>
                    <a:pt x="1704377" y="859711"/>
                    <a:pt x="1699886" y="851493"/>
                    <a:pt x="1702183" y="843662"/>
                  </a:cubicBezTo>
                  <a:cubicBezTo>
                    <a:pt x="1704480" y="835831"/>
                    <a:pt x="1712709" y="831353"/>
                    <a:pt x="1720526" y="833657"/>
                  </a:cubicBezTo>
                  <a:cubicBezTo>
                    <a:pt x="1728343" y="835951"/>
                    <a:pt x="1732834" y="844115"/>
                    <a:pt x="1730571" y="851925"/>
                  </a:cubicBezTo>
                  <a:cubicBezTo>
                    <a:pt x="1728137" y="859673"/>
                    <a:pt x="1720046" y="864127"/>
                    <a:pt x="1712194" y="862015"/>
                  </a:cubicBezTo>
                  <a:close/>
                  <a:moveTo>
                    <a:pt x="1756526" y="718790"/>
                  </a:moveTo>
                  <a:cubicBezTo>
                    <a:pt x="1748743" y="716380"/>
                    <a:pt x="1744354" y="708110"/>
                    <a:pt x="1746789" y="700317"/>
                  </a:cubicBezTo>
                  <a:cubicBezTo>
                    <a:pt x="1749154" y="692623"/>
                    <a:pt x="1757246" y="688252"/>
                    <a:pt x="1764994" y="690490"/>
                  </a:cubicBezTo>
                  <a:cubicBezTo>
                    <a:pt x="1772709" y="692983"/>
                    <a:pt x="1777063" y="701119"/>
                    <a:pt x="1774903" y="708926"/>
                  </a:cubicBezTo>
                  <a:cubicBezTo>
                    <a:pt x="1772469" y="716657"/>
                    <a:pt x="1764309" y="721039"/>
                    <a:pt x="1756526" y="718790"/>
                  </a:cubicBezTo>
                  <a:close/>
                  <a:moveTo>
                    <a:pt x="1798046" y="583409"/>
                  </a:moveTo>
                  <a:cubicBezTo>
                    <a:pt x="1790332" y="580992"/>
                    <a:pt x="1786080" y="572794"/>
                    <a:pt x="1788480" y="565097"/>
                  </a:cubicBezTo>
                  <a:cubicBezTo>
                    <a:pt x="1790914" y="557397"/>
                    <a:pt x="1799109" y="553115"/>
                    <a:pt x="1806789" y="555532"/>
                  </a:cubicBezTo>
                  <a:cubicBezTo>
                    <a:pt x="1806960" y="555583"/>
                    <a:pt x="1807097" y="555635"/>
                    <a:pt x="1807269" y="555689"/>
                  </a:cubicBezTo>
                  <a:cubicBezTo>
                    <a:pt x="1814983" y="558106"/>
                    <a:pt x="1819234" y="566304"/>
                    <a:pt x="1816834" y="574002"/>
                  </a:cubicBezTo>
                  <a:cubicBezTo>
                    <a:pt x="1814400" y="581702"/>
                    <a:pt x="1806206" y="585984"/>
                    <a:pt x="1798526" y="583567"/>
                  </a:cubicBezTo>
                  <a:cubicBezTo>
                    <a:pt x="1798354" y="583516"/>
                    <a:pt x="1798217" y="583464"/>
                    <a:pt x="1798046" y="583409"/>
                  </a:cubicBezTo>
                  <a:close/>
                  <a:moveTo>
                    <a:pt x="1839874" y="448499"/>
                  </a:moveTo>
                  <a:cubicBezTo>
                    <a:pt x="1833669" y="446359"/>
                    <a:pt x="1829623" y="440397"/>
                    <a:pt x="1829897" y="433841"/>
                  </a:cubicBezTo>
                  <a:cubicBezTo>
                    <a:pt x="1830137" y="427019"/>
                    <a:pt x="1835074" y="421276"/>
                    <a:pt x="1841795" y="420038"/>
                  </a:cubicBezTo>
                  <a:cubicBezTo>
                    <a:pt x="1843303" y="419729"/>
                    <a:pt x="1844846" y="419517"/>
                    <a:pt x="1846389" y="419260"/>
                  </a:cubicBezTo>
                  <a:cubicBezTo>
                    <a:pt x="1848137" y="419801"/>
                    <a:pt x="1849852" y="420340"/>
                    <a:pt x="1851600" y="420878"/>
                  </a:cubicBezTo>
                  <a:cubicBezTo>
                    <a:pt x="1852732" y="421955"/>
                    <a:pt x="1853897" y="422997"/>
                    <a:pt x="1854960" y="424115"/>
                  </a:cubicBezTo>
                  <a:cubicBezTo>
                    <a:pt x="1859589" y="428757"/>
                    <a:pt x="1860617" y="435895"/>
                    <a:pt x="1857463" y="441648"/>
                  </a:cubicBezTo>
                  <a:cubicBezTo>
                    <a:pt x="1853931" y="447772"/>
                    <a:pt x="1846629" y="450617"/>
                    <a:pt x="1839874" y="448499"/>
                  </a:cubicBezTo>
                  <a:close/>
                  <a:moveTo>
                    <a:pt x="1542446" y="1408602"/>
                  </a:moveTo>
                  <a:cubicBezTo>
                    <a:pt x="1550160" y="1411070"/>
                    <a:pt x="1554480" y="1419271"/>
                    <a:pt x="1552149" y="1427033"/>
                  </a:cubicBezTo>
                  <a:cubicBezTo>
                    <a:pt x="1549543" y="1434696"/>
                    <a:pt x="1541315" y="1438924"/>
                    <a:pt x="1533566" y="1436610"/>
                  </a:cubicBezTo>
                  <a:cubicBezTo>
                    <a:pt x="1525852" y="1434100"/>
                    <a:pt x="1521566" y="1425854"/>
                    <a:pt x="1523966" y="1418095"/>
                  </a:cubicBezTo>
                  <a:cubicBezTo>
                    <a:pt x="1526434" y="1410371"/>
                    <a:pt x="1534732" y="1406119"/>
                    <a:pt x="1542446" y="1408602"/>
                  </a:cubicBezTo>
                  <a:close/>
                  <a:moveTo>
                    <a:pt x="1705269" y="406742"/>
                  </a:moveTo>
                  <a:cubicBezTo>
                    <a:pt x="1698994" y="404781"/>
                    <a:pt x="1694709" y="398997"/>
                    <a:pt x="1694640" y="392424"/>
                  </a:cubicBezTo>
                  <a:cubicBezTo>
                    <a:pt x="1694709" y="385564"/>
                    <a:pt x="1699543" y="379667"/>
                    <a:pt x="1706229" y="378199"/>
                  </a:cubicBezTo>
                  <a:cubicBezTo>
                    <a:pt x="1707703" y="377832"/>
                    <a:pt x="1709212" y="377513"/>
                    <a:pt x="1710720" y="377171"/>
                  </a:cubicBezTo>
                  <a:cubicBezTo>
                    <a:pt x="1712880" y="377856"/>
                    <a:pt x="1715074" y="378518"/>
                    <a:pt x="1717234" y="379193"/>
                  </a:cubicBezTo>
                  <a:cubicBezTo>
                    <a:pt x="1718263" y="380342"/>
                    <a:pt x="1719257" y="381491"/>
                    <a:pt x="1720286" y="382643"/>
                  </a:cubicBezTo>
                  <a:cubicBezTo>
                    <a:pt x="1724880" y="387710"/>
                    <a:pt x="1725394" y="395280"/>
                    <a:pt x="1721520" y="400920"/>
                  </a:cubicBezTo>
                  <a:cubicBezTo>
                    <a:pt x="1717852" y="406060"/>
                    <a:pt x="1711372" y="408381"/>
                    <a:pt x="1705269" y="406742"/>
                  </a:cubicBezTo>
                  <a:close/>
                  <a:moveTo>
                    <a:pt x="1135269" y="1765992"/>
                  </a:moveTo>
                  <a:cubicBezTo>
                    <a:pt x="1127520" y="1763747"/>
                    <a:pt x="1123097" y="1755655"/>
                    <a:pt x="1125326" y="1747920"/>
                  </a:cubicBezTo>
                  <a:cubicBezTo>
                    <a:pt x="1127589" y="1740189"/>
                    <a:pt x="1135680" y="1735739"/>
                    <a:pt x="1143394" y="1737988"/>
                  </a:cubicBezTo>
                  <a:cubicBezTo>
                    <a:pt x="1143497" y="1738015"/>
                    <a:pt x="1143600" y="1738046"/>
                    <a:pt x="1143703" y="1738077"/>
                  </a:cubicBezTo>
                  <a:cubicBezTo>
                    <a:pt x="1151451" y="1740220"/>
                    <a:pt x="1156012" y="1748253"/>
                    <a:pt x="1153886" y="1756015"/>
                  </a:cubicBezTo>
                  <a:cubicBezTo>
                    <a:pt x="1151726" y="1763781"/>
                    <a:pt x="1143703" y="1768337"/>
                    <a:pt x="1135955" y="1766195"/>
                  </a:cubicBezTo>
                  <a:cubicBezTo>
                    <a:pt x="1135714" y="1766133"/>
                    <a:pt x="1135509" y="1766064"/>
                    <a:pt x="1135269" y="1765992"/>
                  </a:cubicBezTo>
                  <a:close/>
                  <a:moveTo>
                    <a:pt x="1527943" y="499615"/>
                  </a:moveTo>
                  <a:cubicBezTo>
                    <a:pt x="1520229" y="497243"/>
                    <a:pt x="1515909" y="489072"/>
                    <a:pt x="1518275" y="481365"/>
                  </a:cubicBezTo>
                  <a:cubicBezTo>
                    <a:pt x="1520640" y="473657"/>
                    <a:pt x="1528834" y="469331"/>
                    <a:pt x="1536514" y="471703"/>
                  </a:cubicBezTo>
                  <a:cubicBezTo>
                    <a:pt x="1536583" y="471720"/>
                    <a:pt x="1536652" y="471741"/>
                    <a:pt x="1536720" y="471761"/>
                  </a:cubicBezTo>
                  <a:cubicBezTo>
                    <a:pt x="1544469" y="474011"/>
                    <a:pt x="1548926" y="482112"/>
                    <a:pt x="1546663" y="489861"/>
                  </a:cubicBezTo>
                  <a:cubicBezTo>
                    <a:pt x="1544434" y="497606"/>
                    <a:pt x="1536309" y="502063"/>
                    <a:pt x="1528560" y="499814"/>
                  </a:cubicBezTo>
                  <a:cubicBezTo>
                    <a:pt x="1528354" y="499752"/>
                    <a:pt x="1528149" y="499687"/>
                    <a:pt x="1527943" y="499615"/>
                  </a:cubicBezTo>
                  <a:close/>
                  <a:moveTo>
                    <a:pt x="1569326" y="364553"/>
                  </a:moveTo>
                  <a:cubicBezTo>
                    <a:pt x="1562949" y="362184"/>
                    <a:pt x="1558937" y="355831"/>
                    <a:pt x="1559554" y="349053"/>
                  </a:cubicBezTo>
                  <a:cubicBezTo>
                    <a:pt x="1560275" y="342525"/>
                    <a:pt x="1565212" y="337255"/>
                    <a:pt x="1571692" y="336124"/>
                  </a:cubicBezTo>
                  <a:cubicBezTo>
                    <a:pt x="1573234" y="335843"/>
                    <a:pt x="1574812" y="335699"/>
                    <a:pt x="1576354" y="335489"/>
                  </a:cubicBezTo>
                  <a:cubicBezTo>
                    <a:pt x="1578103" y="336031"/>
                    <a:pt x="1579852" y="336569"/>
                    <a:pt x="1581566" y="337108"/>
                  </a:cubicBezTo>
                  <a:cubicBezTo>
                    <a:pt x="1582800" y="338380"/>
                    <a:pt x="1584103" y="339593"/>
                    <a:pt x="1585269" y="340931"/>
                  </a:cubicBezTo>
                  <a:cubicBezTo>
                    <a:pt x="1589623" y="345827"/>
                    <a:pt x="1590172" y="353051"/>
                    <a:pt x="1586571" y="358536"/>
                  </a:cubicBezTo>
                  <a:cubicBezTo>
                    <a:pt x="1582903" y="364279"/>
                    <a:pt x="1575771" y="366765"/>
                    <a:pt x="1569326" y="364553"/>
                  </a:cubicBezTo>
                  <a:close/>
                  <a:moveTo>
                    <a:pt x="1450594" y="749925"/>
                  </a:moveTo>
                  <a:cubicBezTo>
                    <a:pt x="1458275" y="752551"/>
                    <a:pt x="1462526" y="760793"/>
                    <a:pt x="1460160" y="768569"/>
                  </a:cubicBezTo>
                  <a:cubicBezTo>
                    <a:pt x="1457417" y="776198"/>
                    <a:pt x="1449189" y="780347"/>
                    <a:pt x="1441406" y="778015"/>
                  </a:cubicBezTo>
                  <a:cubicBezTo>
                    <a:pt x="1433657" y="775478"/>
                    <a:pt x="1429406" y="767129"/>
                    <a:pt x="1431943" y="759371"/>
                  </a:cubicBezTo>
                  <a:cubicBezTo>
                    <a:pt x="1434480" y="751612"/>
                    <a:pt x="1442846" y="747377"/>
                    <a:pt x="1450594" y="749915"/>
                  </a:cubicBezTo>
                  <a:close/>
                  <a:moveTo>
                    <a:pt x="1494617" y="606611"/>
                  </a:moveTo>
                  <a:cubicBezTo>
                    <a:pt x="1502332" y="609100"/>
                    <a:pt x="1506754" y="617188"/>
                    <a:pt x="1504697" y="625032"/>
                  </a:cubicBezTo>
                  <a:cubicBezTo>
                    <a:pt x="1502229" y="632757"/>
                    <a:pt x="1494069" y="637135"/>
                    <a:pt x="1486251" y="634937"/>
                  </a:cubicBezTo>
                  <a:cubicBezTo>
                    <a:pt x="1478400" y="632678"/>
                    <a:pt x="1473909" y="624497"/>
                    <a:pt x="1476137" y="616660"/>
                  </a:cubicBezTo>
                  <a:cubicBezTo>
                    <a:pt x="1478400" y="608822"/>
                    <a:pt x="1486594" y="604300"/>
                    <a:pt x="1494446" y="606559"/>
                  </a:cubicBezTo>
                  <a:cubicBezTo>
                    <a:pt x="1494480" y="606576"/>
                    <a:pt x="1494549" y="606593"/>
                    <a:pt x="1494617" y="606614"/>
                  </a:cubicBezTo>
                  <a:close/>
                  <a:moveTo>
                    <a:pt x="1408594" y="885100"/>
                  </a:moveTo>
                  <a:cubicBezTo>
                    <a:pt x="1416343" y="887455"/>
                    <a:pt x="1420697" y="895636"/>
                    <a:pt x="1418332" y="903371"/>
                  </a:cubicBezTo>
                  <a:cubicBezTo>
                    <a:pt x="1415966" y="911105"/>
                    <a:pt x="1407806" y="915467"/>
                    <a:pt x="1400057" y="913108"/>
                  </a:cubicBezTo>
                  <a:cubicBezTo>
                    <a:pt x="1399920" y="913063"/>
                    <a:pt x="1399749" y="913015"/>
                    <a:pt x="1399611" y="912964"/>
                  </a:cubicBezTo>
                  <a:cubicBezTo>
                    <a:pt x="1391863" y="910653"/>
                    <a:pt x="1387440" y="902496"/>
                    <a:pt x="1389771" y="894751"/>
                  </a:cubicBezTo>
                  <a:cubicBezTo>
                    <a:pt x="1392069" y="887003"/>
                    <a:pt x="1400229" y="882593"/>
                    <a:pt x="1407977" y="884904"/>
                  </a:cubicBezTo>
                  <a:cubicBezTo>
                    <a:pt x="1408183" y="884966"/>
                    <a:pt x="1408389" y="885031"/>
                    <a:pt x="1408594" y="885103"/>
                  </a:cubicBezTo>
                  <a:close/>
                  <a:moveTo>
                    <a:pt x="1185943" y="1602844"/>
                  </a:moveTo>
                  <a:cubicBezTo>
                    <a:pt x="1193760" y="1605295"/>
                    <a:pt x="1198080" y="1613610"/>
                    <a:pt x="1195646" y="1621413"/>
                  </a:cubicBezTo>
                  <a:cubicBezTo>
                    <a:pt x="1193177" y="1629216"/>
                    <a:pt x="1184880" y="1633557"/>
                    <a:pt x="1177063" y="1631105"/>
                  </a:cubicBezTo>
                  <a:cubicBezTo>
                    <a:pt x="1176994" y="1631082"/>
                    <a:pt x="1176892" y="1631054"/>
                    <a:pt x="1176823" y="1631027"/>
                  </a:cubicBezTo>
                  <a:cubicBezTo>
                    <a:pt x="1169074" y="1628373"/>
                    <a:pt x="1164960" y="1619952"/>
                    <a:pt x="1167600" y="1612214"/>
                  </a:cubicBezTo>
                  <a:cubicBezTo>
                    <a:pt x="1170206" y="1604661"/>
                    <a:pt x="1178297" y="1600519"/>
                    <a:pt x="1185943" y="1602847"/>
                  </a:cubicBezTo>
                  <a:close/>
                  <a:moveTo>
                    <a:pt x="1229966" y="1459626"/>
                  </a:moveTo>
                  <a:cubicBezTo>
                    <a:pt x="1237714" y="1462080"/>
                    <a:pt x="1242137" y="1470172"/>
                    <a:pt x="1240080" y="1478020"/>
                  </a:cubicBezTo>
                  <a:cubicBezTo>
                    <a:pt x="1237611" y="1485758"/>
                    <a:pt x="1229451" y="1490136"/>
                    <a:pt x="1221635" y="1487904"/>
                  </a:cubicBezTo>
                  <a:cubicBezTo>
                    <a:pt x="1213817" y="1485607"/>
                    <a:pt x="1209360" y="1477437"/>
                    <a:pt x="1211623" y="1469627"/>
                  </a:cubicBezTo>
                  <a:cubicBezTo>
                    <a:pt x="1213989" y="1461857"/>
                    <a:pt x="1222149" y="1457411"/>
                    <a:pt x="1229966" y="1459629"/>
                  </a:cubicBezTo>
                  <a:close/>
                  <a:moveTo>
                    <a:pt x="1263429" y="1352801"/>
                  </a:moveTo>
                  <a:cubicBezTo>
                    <a:pt x="1255680" y="1350388"/>
                    <a:pt x="1251291" y="1342204"/>
                    <a:pt x="1253589" y="1334417"/>
                  </a:cubicBezTo>
                  <a:cubicBezTo>
                    <a:pt x="1255955" y="1326665"/>
                    <a:pt x="1264149" y="1322294"/>
                    <a:pt x="1271897" y="1324656"/>
                  </a:cubicBezTo>
                  <a:cubicBezTo>
                    <a:pt x="1271931" y="1324663"/>
                    <a:pt x="1271931" y="1324670"/>
                    <a:pt x="1271966" y="1324677"/>
                  </a:cubicBezTo>
                  <a:cubicBezTo>
                    <a:pt x="1279714" y="1327056"/>
                    <a:pt x="1284172" y="1335196"/>
                    <a:pt x="1281977" y="1343013"/>
                  </a:cubicBezTo>
                  <a:cubicBezTo>
                    <a:pt x="1279406" y="1350703"/>
                    <a:pt x="1271246" y="1355013"/>
                    <a:pt x="1263429" y="1352805"/>
                  </a:cubicBezTo>
                  <a:close/>
                  <a:moveTo>
                    <a:pt x="1348046" y="1029960"/>
                  </a:moveTo>
                  <a:cubicBezTo>
                    <a:pt x="1350411" y="1022184"/>
                    <a:pt x="1358571" y="1017737"/>
                    <a:pt x="1366389" y="1019969"/>
                  </a:cubicBezTo>
                  <a:cubicBezTo>
                    <a:pt x="1374240" y="1022232"/>
                    <a:pt x="1378732" y="1030420"/>
                    <a:pt x="1376469" y="1038254"/>
                  </a:cubicBezTo>
                  <a:cubicBezTo>
                    <a:pt x="1374206" y="1046088"/>
                    <a:pt x="1366046" y="1050607"/>
                    <a:pt x="1358194" y="1048344"/>
                  </a:cubicBezTo>
                  <a:cubicBezTo>
                    <a:pt x="1358126" y="1048324"/>
                    <a:pt x="1358057" y="1048303"/>
                    <a:pt x="1357989" y="1048283"/>
                  </a:cubicBezTo>
                  <a:cubicBezTo>
                    <a:pt x="1350206" y="1045931"/>
                    <a:pt x="1345783" y="1037764"/>
                    <a:pt x="1348046" y="1029964"/>
                  </a:cubicBezTo>
                  <a:close/>
                  <a:moveTo>
                    <a:pt x="1305052" y="1217630"/>
                  </a:moveTo>
                  <a:cubicBezTo>
                    <a:pt x="1297303" y="1215103"/>
                    <a:pt x="1293052" y="1206765"/>
                    <a:pt x="1295589" y="1199010"/>
                  </a:cubicBezTo>
                  <a:cubicBezTo>
                    <a:pt x="1298126" y="1191254"/>
                    <a:pt x="1306457" y="1187016"/>
                    <a:pt x="1314206" y="1189543"/>
                  </a:cubicBezTo>
                  <a:cubicBezTo>
                    <a:pt x="1321955" y="1192070"/>
                    <a:pt x="1326206" y="1200408"/>
                    <a:pt x="1323669" y="1208167"/>
                  </a:cubicBezTo>
                  <a:cubicBezTo>
                    <a:pt x="1321132" y="1215923"/>
                    <a:pt x="1312800" y="1220160"/>
                    <a:pt x="1305052" y="1217633"/>
                  </a:cubicBezTo>
                  <a:close/>
                  <a:moveTo>
                    <a:pt x="1434549" y="322752"/>
                  </a:moveTo>
                  <a:cubicBezTo>
                    <a:pt x="1428343" y="320675"/>
                    <a:pt x="1424229" y="314777"/>
                    <a:pt x="1424400" y="308229"/>
                  </a:cubicBezTo>
                  <a:cubicBezTo>
                    <a:pt x="1424537" y="301396"/>
                    <a:pt x="1429406" y="295584"/>
                    <a:pt x="1436126" y="294278"/>
                  </a:cubicBezTo>
                  <a:cubicBezTo>
                    <a:pt x="1437635" y="293935"/>
                    <a:pt x="1439177" y="293688"/>
                    <a:pt x="1440686" y="293400"/>
                  </a:cubicBezTo>
                  <a:cubicBezTo>
                    <a:pt x="1442434" y="293939"/>
                    <a:pt x="1444183" y="294477"/>
                    <a:pt x="1445897" y="295019"/>
                  </a:cubicBezTo>
                  <a:cubicBezTo>
                    <a:pt x="1447063" y="296075"/>
                    <a:pt x="1448263" y="297076"/>
                    <a:pt x="1449394" y="298193"/>
                  </a:cubicBezTo>
                  <a:cubicBezTo>
                    <a:pt x="1454263" y="302976"/>
                    <a:pt x="1455223" y="310454"/>
                    <a:pt x="1451726" y="316310"/>
                  </a:cubicBezTo>
                  <a:cubicBezTo>
                    <a:pt x="1448091" y="322073"/>
                    <a:pt x="1441063" y="324710"/>
                    <a:pt x="1434549" y="322756"/>
                  </a:cubicBezTo>
                  <a:close/>
                  <a:moveTo>
                    <a:pt x="1401463" y="429796"/>
                  </a:moveTo>
                  <a:cubicBezTo>
                    <a:pt x="1409212" y="432062"/>
                    <a:pt x="1413635" y="440177"/>
                    <a:pt x="1411372" y="447919"/>
                  </a:cubicBezTo>
                  <a:cubicBezTo>
                    <a:pt x="1409109" y="455661"/>
                    <a:pt x="1400983" y="460097"/>
                    <a:pt x="1393234" y="457828"/>
                  </a:cubicBezTo>
                  <a:cubicBezTo>
                    <a:pt x="1393132" y="457790"/>
                    <a:pt x="1392994" y="457749"/>
                    <a:pt x="1392857" y="457708"/>
                  </a:cubicBezTo>
                  <a:cubicBezTo>
                    <a:pt x="1385109" y="455489"/>
                    <a:pt x="1380617" y="447405"/>
                    <a:pt x="1382846" y="439649"/>
                  </a:cubicBezTo>
                  <a:cubicBezTo>
                    <a:pt x="1385040" y="431894"/>
                    <a:pt x="1393132" y="427406"/>
                    <a:pt x="1400880" y="429621"/>
                  </a:cubicBezTo>
                  <a:cubicBezTo>
                    <a:pt x="1401086" y="429676"/>
                    <a:pt x="1401257" y="429737"/>
                    <a:pt x="1401463" y="429799"/>
                  </a:cubicBezTo>
                  <a:close/>
                  <a:moveTo>
                    <a:pt x="1008686" y="1696173"/>
                  </a:moveTo>
                  <a:cubicBezTo>
                    <a:pt x="1016332" y="1698655"/>
                    <a:pt x="1020549" y="1706877"/>
                    <a:pt x="1018080" y="1714540"/>
                  </a:cubicBezTo>
                  <a:cubicBezTo>
                    <a:pt x="1015577" y="1722199"/>
                    <a:pt x="1007349" y="1726399"/>
                    <a:pt x="999703" y="1723917"/>
                  </a:cubicBezTo>
                  <a:cubicBezTo>
                    <a:pt x="992091" y="1721455"/>
                    <a:pt x="987874" y="1713326"/>
                    <a:pt x="990275" y="1705698"/>
                  </a:cubicBezTo>
                  <a:cubicBezTo>
                    <a:pt x="992640" y="1698038"/>
                    <a:pt x="1000731" y="1693735"/>
                    <a:pt x="1008411" y="1696084"/>
                  </a:cubicBezTo>
                  <a:cubicBezTo>
                    <a:pt x="1008480" y="1696115"/>
                    <a:pt x="1008583" y="1696146"/>
                    <a:pt x="1008686" y="1696176"/>
                  </a:cubicBezTo>
                  <a:close/>
                  <a:moveTo>
                    <a:pt x="1299874" y="280968"/>
                  </a:moveTo>
                  <a:cubicBezTo>
                    <a:pt x="1293840" y="279131"/>
                    <a:pt x="1289554" y="273737"/>
                    <a:pt x="1289143" y="267429"/>
                  </a:cubicBezTo>
                  <a:cubicBezTo>
                    <a:pt x="1288903" y="260846"/>
                    <a:pt x="1293017" y="254890"/>
                    <a:pt x="1299257" y="252782"/>
                  </a:cubicBezTo>
                  <a:cubicBezTo>
                    <a:pt x="1301143" y="252161"/>
                    <a:pt x="1303097" y="251795"/>
                    <a:pt x="1305017" y="251311"/>
                  </a:cubicBezTo>
                  <a:cubicBezTo>
                    <a:pt x="1307212" y="251997"/>
                    <a:pt x="1309372" y="252658"/>
                    <a:pt x="1311532" y="253334"/>
                  </a:cubicBezTo>
                  <a:cubicBezTo>
                    <a:pt x="1312732" y="254633"/>
                    <a:pt x="1314000" y="255885"/>
                    <a:pt x="1315132" y="257236"/>
                  </a:cubicBezTo>
                  <a:cubicBezTo>
                    <a:pt x="1319383" y="262289"/>
                    <a:pt x="1319760" y="269537"/>
                    <a:pt x="1316057" y="275003"/>
                  </a:cubicBezTo>
                  <a:cubicBezTo>
                    <a:pt x="1312457" y="280200"/>
                    <a:pt x="1305977" y="282587"/>
                    <a:pt x="1299874" y="280972"/>
                  </a:cubicBezTo>
                  <a:close/>
                  <a:moveTo>
                    <a:pt x="729771" y="1640191"/>
                  </a:moveTo>
                  <a:cubicBezTo>
                    <a:pt x="722023" y="1638017"/>
                    <a:pt x="717497" y="1629971"/>
                    <a:pt x="719657" y="1622212"/>
                  </a:cubicBezTo>
                  <a:cubicBezTo>
                    <a:pt x="721817" y="1614456"/>
                    <a:pt x="729874" y="1609931"/>
                    <a:pt x="737623" y="1612101"/>
                  </a:cubicBezTo>
                  <a:cubicBezTo>
                    <a:pt x="737829" y="1612152"/>
                    <a:pt x="738000" y="1612204"/>
                    <a:pt x="738172" y="1612262"/>
                  </a:cubicBezTo>
                  <a:cubicBezTo>
                    <a:pt x="745920" y="1614491"/>
                    <a:pt x="750377" y="1622572"/>
                    <a:pt x="748148" y="1630314"/>
                  </a:cubicBezTo>
                  <a:cubicBezTo>
                    <a:pt x="745920" y="1638055"/>
                    <a:pt x="737829" y="1642523"/>
                    <a:pt x="730115" y="1640294"/>
                  </a:cubicBezTo>
                  <a:cubicBezTo>
                    <a:pt x="729977" y="1640263"/>
                    <a:pt x="729874" y="1640229"/>
                    <a:pt x="729771" y="1640195"/>
                  </a:cubicBezTo>
                  <a:close/>
                  <a:moveTo>
                    <a:pt x="994354" y="787235"/>
                  </a:moveTo>
                  <a:cubicBezTo>
                    <a:pt x="986606" y="784886"/>
                    <a:pt x="982251" y="776712"/>
                    <a:pt x="984617" y="768977"/>
                  </a:cubicBezTo>
                  <a:cubicBezTo>
                    <a:pt x="986949" y="761243"/>
                    <a:pt x="995109" y="756874"/>
                    <a:pt x="1002857" y="759223"/>
                  </a:cubicBezTo>
                  <a:cubicBezTo>
                    <a:pt x="1010640" y="761455"/>
                    <a:pt x="1015132" y="769567"/>
                    <a:pt x="1012869" y="777336"/>
                  </a:cubicBezTo>
                  <a:cubicBezTo>
                    <a:pt x="1010640" y="785109"/>
                    <a:pt x="1002549" y="789597"/>
                    <a:pt x="994766" y="787365"/>
                  </a:cubicBezTo>
                  <a:cubicBezTo>
                    <a:pt x="994629" y="787324"/>
                    <a:pt x="994492" y="787283"/>
                    <a:pt x="994354" y="787238"/>
                  </a:cubicBezTo>
                  <a:close/>
                  <a:moveTo>
                    <a:pt x="1122823" y="373934"/>
                  </a:moveTo>
                  <a:cubicBezTo>
                    <a:pt x="1115040" y="371805"/>
                    <a:pt x="1110446" y="363768"/>
                    <a:pt x="1112571" y="355982"/>
                  </a:cubicBezTo>
                  <a:cubicBezTo>
                    <a:pt x="1114732" y="348199"/>
                    <a:pt x="1122754" y="343615"/>
                    <a:pt x="1130537" y="345744"/>
                  </a:cubicBezTo>
                  <a:cubicBezTo>
                    <a:pt x="1130640" y="345775"/>
                    <a:pt x="1130777" y="345809"/>
                    <a:pt x="1130880" y="345844"/>
                  </a:cubicBezTo>
                  <a:cubicBezTo>
                    <a:pt x="1138629" y="348069"/>
                    <a:pt x="1143120" y="356160"/>
                    <a:pt x="1140892" y="363919"/>
                  </a:cubicBezTo>
                  <a:cubicBezTo>
                    <a:pt x="1138663" y="371678"/>
                    <a:pt x="1130571" y="376163"/>
                    <a:pt x="1122823" y="373937"/>
                  </a:cubicBezTo>
                  <a:close/>
                  <a:moveTo>
                    <a:pt x="1163966" y="238817"/>
                  </a:moveTo>
                  <a:cubicBezTo>
                    <a:pt x="1157520" y="236555"/>
                    <a:pt x="1153475" y="230205"/>
                    <a:pt x="1154091" y="223416"/>
                  </a:cubicBezTo>
                  <a:cubicBezTo>
                    <a:pt x="1154674" y="216871"/>
                    <a:pt x="1159543" y="211526"/>
                    <a:pt x="1166023" y="210357"/>
                  </a:cubicBezTo>
                  <a:cubicBezTo>
                    <a:pt x="1167566" y="210059"/>
                    <a:pt x="1169109" y="209867"/>
                    <a:pt x="1170652" y="209630"/>
                  </a:cubicBezTo>
                  <a:cubicBezTo>
                    <a:pt x="1172400" y="210168"/>
                    <a:pt x="1174149" y="210707"/>
                    <a:pt x="1175863" y="211248"/>
                  </a:cubicBezTo>
                  <a:cubicBezTo>
                    <a:pt x="1177132" y="212500"/>
                    <a:pt x="1178469" y="213689"/>
                    <a:pt x="1179669" y="215020"/>
                  </a:cubicBezTo>
                  <a:cubicBezTo>
                    <a:pt x="1184091" y="219861"/>
                    <a:pt x="1184743" y="227078"/>
                    <a:pt x="1181212" y="232618"/>
                  </a:cubicBezTo>
                  <a:cubicBezTo>
                    <a:pt x="1177543" y="238385"/>
                    <a:pt x="1170446" y="240940"/>
                    <a:pt x="1163966" y="238821"/>
                  </a:cubicBezTo>
                  <a:close/>
                  <a:moveTo>
                    <a:pt x="1089120" y="480813"/>
                  </a:moveTo>
                  <a:cubicBezTo>
                    <a:pt x="1096869" y="483275"/>
                    <a:pt x="1101291" y="491387"/>
                    <a:pt x="1099166" y="499221"/>
                  </a:cubicBezTo>
                  <a:cubicBezTo>
                    <a:pt x="1096732" y="506962"/>
                    <a:pt x="1088571" y="511358"/>
                    <a:pt x="1080754" y="509143"/>
                  </a:cubicBezTo>
                  <a:cubicBezTo>
                    <a:pt x="1072903" y="506966"/>
                    <a:pt x="1068275" y="498827"/>
                    <a:pt x="1070469" y="490965"/>
                  </a:cubicBezTo>
                  <a:cubicBezTo>
                    <a:pt x="1072629" y="483103"/>
                    <a:pt x="1080789" y="478498"/>
                    <a:pt x="1088640" y="480676"/>
                  </a:cubicBezTo>
                  <a:cubicBezTo>
                    <a:pt x="1088812" y="480720"/>
                    <a:pt x="1088949" y="480768"/>
                    <a:pt x="1089120" y="480816"/>
                  </a:cubicBezTo>
                  <a:close/>
                  <a:moveTo>
                    <a:pt x="1045166" y="624127"/>
                  </a:moveTo>
                  <a:cubicBezTo>
                    <a:pt x="1052914" y="626699"/>
                    <a:pt x="1057097" y="635064"/>
                    <a:pt x="1054526" y="642813"/>
                  </a:cubicBezTo>
                  <a:cubicBezTo>
                    <a:pt x="1051955" y="650558"/>
                    <a:pt x="1043589" y="654755"/>
                    <a:pt x="1035840" y="652183"/>
                  </a:cubicBezTo>
                  <a:cubicBezTo>
                    <a:pt x="1028091" y="649608"/>
                    <a:pt x="1023909" y="641246"/>
                    <a:pt x="1026480" y="633497"/>
                  </a:cubicBezTo>
                  <a:cubicBezTo>
                    <a:pt x="1029120" y="625793"/>
                    <a:pt x="1037417" y="621624"/>
                    <a:pt x="1045166" y="624134"/>
                  </a:cubicBezTo>
                  <a:close/>
                  <a:moveTo>
                    <a:pt x="952012" y="922330"/>
                  </a:moveTo>
                  <a:cubicBezTo>
                    <a:pt x="944229" y="919852"/>
                    <a:pt x="939943" y="911544"/>
                    <a:pt x="942446" y="903775"/>
                  </a:cubicBezTo>
                  <a:cubicBezTo>
                    <a:pt x="944914" y="896010"/>
                    <a:pt x="953212" y="891724"/>
                    <a:pt x="960994" y="894203"/>
                  </a:cubicBezTo>
                  <a:cubicBezTo>
                    <a:pt x="961132" y="894244"/>
                    <a:pt x="961234" y="894285"/>
                    <a:pt x="961372" y="894329"/>
                  </a:cubicBezTo>
                  <a:cubicBezTo>
                    <a:pt x="969120" y="896915"/>
                    <a:pt x="973269" y="905280"/>
                    <a:pt x="970697" y="913012"/>
                  </a:cubicBezTo>
                  <a:cubicBezTo>
                    <a:pt x="968126" y="920747"/>
                    <a:pt x="959760" y="924923"/>
                    <a:pt x="952012" y="922337"/>
                  </a:cubicBezTo>
                  <a:close/>
                  <a:moveTo>
                    <a:pt x="899554" y="1091829"/>
                  </a:moveTo>
                  <a:cubicBezTo>
                    <a:pt x="891771" y="1089408"/>
                    <a:pt x="887417" y="1081132"/>
                    <a:pt x="889817" y="1073342"/>
                  </a:cubicBezTo>
                  <a:cubicBezTo>
                    <a:pt x="892251" y="1065549"/>
                    <a:pt x="900549" y="1061198"/>
                    <a:pt x="908332" y="1063619"/>
                  </a:cubicBezTo>
                  <a:cubicBezTo>
                    <a:pt x="908434" y="1063660"/>
                    <a:pt x="908571" y="1063701"/>
                    <a:pt x="908709" y="1063745"/>
                  </a:cubicBezTo>
                  <a:cubicBezTo>
                    <a:pt x="916457" y="1066272"/>
                    <a:pt x="920709" y="1074611"/>
                    <a:pt x="918172" y="1082369"/>
                  </a:cubicBezTo>
                  <a:cubicBezTo>
                    <a:pt x="915635" y="1090125"/>
                    <a:pt x="907303" y="1094363"/>
                    <a:pt x="899554" y="1091836"/>
                  </a:cubicBezTo>
                  <a:close/>
                  <a:moveTo>
                    <a:pt x="866709" y="1198955"/>
                  </a:moveTo>
                  <a:cubicBezTo>
                    <a:pt x="874423" y="1201461"/>
                    <a:pt x="878709" y="1209683"/>
                    <a:pt x="876343" y="1217441"/>
                  </a:cubicBezTo>
                  <a:cubicBezTo>
                    <a:pt x="873669" y="1225091"/>
                    <a:pt x="865440" y="1229273"/>
                    <a:pt x="857692" y="1226922"/>
                  </a:cubicBezTo>
                  <a:cubicBezTo>
                    <a:pt x="849943" y="1224569"/>
                    <a:pt x="845520" y="1216372"/>
                    <a:pt x="847886" y="1208603"/>
                  </a:cubicBezTo>
                  <a:cubicBezTo>
                    <a:pt x="850251" y="1200837"/>
                    <a:pt x="858446" y="1196448"/>
                    <a:pt x="866194" y="1198800"/>
                  </a:cubicBezTo>
                  <a:cubicBezTo>
                    <a:pt x="866366" y="1198848"/>
                    <a:pt x="866537" y="1198903"/>
                    <a:pt x="866709" y="1198961"/>
                  </a:cubicBezTo>
                  <a:close/>
                  <a:moveTo>
                    <a:pt x="806194" y="1343640"/>
                  </a:moveTo>
                  <a:cubicBezTo>
                    <a:pt x="808663" y="1335899"/>
                    <a:pt x="816857" y="1331551"/>
                    <a:pt x="824640" y="1333872"/>
                  </a:cubicBezTo>
                  <a:cubicBezTo>
                    <a:pt x="832354" y="1336413"/>
                    <a:pt x="836674" y="1344576"/>
                    <a:pt x="834480" y="1352387"/>
                  </a:cubicBezTo>
                  <a:cubicBezTo>
                    <a:pt x="831977" y="1360108"/>
                    <a:pt x="823749" y="1364404"/>
                    <a:pt x="815966" y="1362052"/>
                  </a:cubicBezTo>
                  <a:cubicBezTo>
                    <a:pt x="808183" y="1359665"/>
                    <a:pt x="803829" y="1351430"/>
                    <a:pt x="806194" y="1343651"/>
                  </a:cubicBezTo>
                  <a:close/>
                  <a:moveTo>
                    <a:pt x="771429" y="1505256"/>
                  </a:moveTo>
                  <a:cubicBezTo>
                    <a:pt x="763611" y="1502795"/>
                    <a:pt x="759291" y="1494473"/>
                    <a:pt x="761760" y="1486673"/>
                  </a:cubicBezTo>
                  <a:cubicBezTo>
                    <a:pt x="764229" y="1478873"/>
                    <a:pt x="772526" y="1474543"/>
                    <a:pt x="780343" y="1477005"/>
                  </a:cubicBezTo>
                  <a:cubicBezTo>
                    <a:pt x="788160" y="1479467"/>
                    <a:pt x="792480" y="1487788"/>
                    <a:pt x="790012" y="1495595"/>
                  </a:cubicBezTo>
                  <a:cubicBezTo>
                    <a:pt x="787543" y="1503398"/>
                    <a:pt x="779246" y="1507728"/>
                    <a:pt x="771429" y="1505267"/>
                  </a:cubicBezTo>
                  <a:close/>
                  <a:moveTo>
                    <a:pt x="1028709" y="196835"/>
                  </a:moveTo>
                  <a:cubicBezTo>
                    <a:pt x="1022777" y="194644"/>
                    <a:pt x="1018834" y="188993"/>
                    <a:pt x="1018834" y="182675"/>
                  </a:cubicBezTo>
                  <a:cubicBezTo>
                    <a:pt x="1018903" y="175814"/>
                    <a:pt x="1023737" y="169927"/>
                    <a:pt x="1030457" y="168508"/>
                  </a:cubicBezTo>
                  <a:cubicBezTo>
                    <a:pt x="1031966" y="168165"/>
                    <a:pt x="1033475" y="167856"/>
                    <a:pt x="1034983" y="167534"/>
                  </a:cubicBezTo>
                  <a:lnTo>
                    <a:pt x="1041532" y="169557"/>
                  </a:lnTo>
                  <a:cubicBezTo>
                    <a:pt x="1042526" y="170716"/>
                    <a:pt x="1043486" y="171875"/>
                    <a:pt x="1044480" y="173030"/>
                  </a:cubicBezTo>
                  <a:cubicBezTo>
                    <a:pt x="1049074" y="178115"/>
                    <a:pt x="1049554" y="185685"/>
                    <a:pt x="1045646" y="191308"/>
                  </a:cubicBezTo>
                  <a:cubicBezTo>
                    <a:pt x="1041806" y="196646"/>
                    <a:pt x="1034949" y="198888"/>
                    <a:pt x="1028709" y="196845"/>
                  </a:cubicBezTo>
                  <a:close/>
                  <a:moveTo>
                    <a:pt x="724012" y="703368"/>
                  </a:moveTo>
                  <a:cubicBezTo>
                    <a:pt x="716263" y="701123"/>
                    <a:pt x="711771" y="693011"/>
                    <a:pt x="714034" y="685245"/>
                  </a:cubicBezTo>
                  <a:cubicBezTo>
                    <a:pt x="716263" y="677483"/>
                    <a:pt x="724389" y="673008"/>
                    <a:pt x="732137" y="675254"/>
                  </a:cubicBezTo>
                  <a:cubicBezTo>
                    <a:pt x="732275" y="675288"/>
                    <a:pt x="732377" y="675326"/>
                    <a:pt x="732514" y="675367"/>
                  </a:cubicBezTo>
                  <a:cubicBezTo>
                    <a:pt x="740263" y="677613"/>
                    <a:pt x="744754" y="685725"/>
                    <a:pt x="742492" y="693490"/>
                  </a:cubicBezTo>
                  <a:cubicBezTo>
                    <a:pt x="740263" y="701253"/>
                    <a:pt x="732137" y="705727"/>
                    <a:pt x="724389" y="703481"/>
                  </a:cubicBezTo>
                  <a:cubicBezTo>
                    <a:pt x="724251" y="703447"/>
                    <a:pt x="724148" y="703409"/>
                    <a:pt x="724012" y="703368"/>
                  </a:cubicBezTo>
                  <a:close/>
                  <a:moveTo>
                    <a:pt x="800469" y="406848"/>
                  </a:moveTo>
                  <a:cubicBezTo>
                    <a:pt x="802903" y="399100"/>
                    <a:pt x="811097" y="394718"/>
                    <a:pt x="818880" y="396984"/>
                  </a:cubicBezTo>
                  <a:cubicBezTo>
                    <a:pt x="826629" y="399480"/>
                    <a:pt x="830983" y="407657"/>
                    <a:pt x="828754" y="415475"/>
                  </a:cubicBezTo>
                  <a:cubicBezTo>
                    <a:pt x="826286" y="423213"/>
                    <a:pt x="818057" y="427550"/>
                    <a:pt x="810275" y="425243"/>
                  </a:cubicBezTo>
                  <a:cubicBezTo>
                    <a:pt x="802492" y="422849"/>
                    <a:pt x="798137" y="414631"/>
                    <a:pt x="800469" y="406848"/>
                  </a:cubicBezTo>
                  <a:close/>
                  <a:moveTo>
                    <a:pt x="765909" y="568451"/>
                  </a:moveTo>
                  <a:cubicBezTo>
                    <a:pt x="758091" y="566088"/>
                    <a:pt x="753669" y="557839"/>
                    <a:pt x="756034" y="550025"/>
                  </a:cubicBezTo>
                  <a:cubicBezTo>
                    <a:pt x="758400" y="542212"/>
                    <a:pt x="766663" y="537792"/>
                    <a:pt x="774446" y="540155"/>
                  </a:cubicBezTo>
                  <a:cubicBezTo>
                    <a:pt x="782263" y="542507"/>
                    <a:pt x="786686" y="550711"/>
                    <a:pt x="784354" y="558508"/>
                  </a:cubicBezTo>
                  <a:cubicBezTo>
                    <a:pt x="781920" y="566291"/>
                    <a:pt x="773726" y="570707"/>
                    <a:pt x="765909" y="568451"/>
                  </a:cubicBezTo>
                  <a:close/>
                  <a:moveTo>
                    <a:pt x="852034" y="289931"/>
                  </a:moveTo>
                  <a:cubicBezTo>
                    <a:pt x="844320" y="287541"/>
                    <a:pt x="840034" y="279353"/>
                    <a:pt x="842400" y="271649"/>
                  </a:cubicBezTo>
                  <a:cubicBezTo>
                    <a:pt x="844800" y="263942"/>
                    <a:pt x="852994" y="259632"/>
                    <a:pt x="860709" y="262025"/>
                  </a:cubicBezTo>
                  <a:cubicBezTo>
                    <a:pt x="860777" y="262056"/>
                    <a:pt x="860880" y="262087"/>
                    <a:pt x="860983" y="262118"/>
                  </a:cubicBezTo>
                  <a:cubicBezTo>
                    <a:pt x="868697" y="264508"/>
                    <a:pt x="872983" y="272695"/>
                    <a:pt x="870617" y="280399"/>
                  </a:cubicBezTo>
                  <a:cubicBezTo>
                    <a:pt x="868217" y="288107"/>
                    <a:pt x="860023" y="292416"/>
                    <a:pt x="852308" y="290023"/>
                  </a:cubicBezTo>
                  <a:cubicBezTo>
                    <a:pt x="852240" y="289992"/>
                    <a:pt x="852137" y="289961"/>
                    <a:pt x="852034" y="289931"/>
                  </a:cubicBezTo>
                  <a:close/>
                  <a:moveTo>
                    <a:pt x="894549" y="155219"/>
                  </a:moveTo>
                  <a:cubicBezTo>
                    <a:pt x="888206" y="153419"/>
                    <a:pt x="883783" y="147693"/>
                    <a:pt x="883646" y="141103"/>
                  </a:cubicBezTo>
                  <a:cubicBezTo>
                    <a:pt x="883577" y="134760"/>
                    <a:pt x="887589" y="129093"/>
                    <a:pt x="893589" y="127022"/>
                  </a:cubicBezTo>
                  <a:cubicBezTo>
                    <a:pt x="895475" y="126388"/>
                    <a:pt x="897429" y="125973"/>
                    <a:pt x="899314" y="125455"/>
                  </a:cubicBezTo>
                  <a:cubicBezTo>
                    <a:pt x="901509" y="126141"/>
                    <a:pt x="903669" y="126806"/>
                    <a:pt x="905863" y="127481"/>
                  </a:cubicBezTo>
                  <a:cubicBezTo>
                    <a:pt x="907063" y="128760"/>
                    <a:pt x="908366" y="129991"/>
                    <a:pt x="909532" y="131335"/>
                  </a:cubicBezTo>
                  <a:cubicBezTo>
                    <a:pt x="913714" y="136108"/>
                    <a:pt x="914297" y="143037"/>
                    <a:pt x="911006" y="148454"/>
                  </a:cubicBezTo>
                  <a:cubicBezTo>
                    <a:pt x="907646" y="154125"/>
                    <a:pt x="900926" y="156881"/>
                    <a:pt x="894549" y="155219"/>
                  </a:cubicBezTo>
                  <a:close/>
                  <a:moveTo>
                    <a:pt x="758674" y="113078"/>
                  </a:moveTo>
                  <a:cubicBezTo>
                    <a:pt x="752469" y="110976"/>
                    <a:pt x="748354" y="105055"/>
                    <a:pt x="748594" y="98503"/>
                  </a:cubicBezTo>
                  <a:cubicBezTo>
                    <a:pt x="748766" y="91670"/>
                    <a:pt x="753669" y="85879"/>
                    <a:pt x="760389" y="84611"/>
                  </a:cubicBezTo>
                  <a:cubicBezTo>
                    <a:pt x="761897" y="84268"/>
                    <a:pt x="763440" y="84052"/>
                    <a:pt x="764949" y="83774"/>
                  </a:cubicBezTo>
                  <a:lnTo>
                    <a:pt x="770194" y="85392"/>
                  </a:lnTo>
                  <a:cubicBezTo>
                    <a:pt x="771326" y="86459"/>
                    <a:pt x="772526" y="87480"/>
                    <a:pt x="773623" y="88595"/>
                  </a:cubicBezTo>
                  <a:cubicBezTo>
                    <a:pt x="778457" y="93391"/>
                    <a:pt x="779383" y="100886"/>
                    <a:pt x="775817" y="106697"/>
                  </a:cubicBezTo>
                  <a:cubicBezTo>
                    <a:pt x="772217" y="112461"/>
                    <a:pt x="765189" y="115080"/>
                    <a:pt x="758674" y="113078"/>
                  </a:cubicBezTo>
                  <a:close/>
                  <a:moveTo>
                    <a:pt x="725554" y="220108"/>
                  </a:moveTo>
                  <a:cubicBezTo>
                    <a:pt x="733269" y="222491"/>
                    <a:pt x="737589" y="230668"/>
                    <a:pt x="735189" y="238379"/>
                  </a:cubicBezTo>
                  <a:cubicBezTo>
                    <a:pt x="732823" y="246086"/>
                    <a:pt x="724629" y="250406"/>
                    <a:pt x="716914" y="248023"/>
                  </a:cubicBezTo>
                  <a:cubicBezTo>
                    <a:pt x="709269" y="245657"/>
                    <a:pt x="704949" y="237559"/>
                    <a:pt x="707246" y="229879"/>
                  </a:cubicBezTo>
                  <a:cubicBezTo>
                    <a:pt x="709577" y="222141"/>
                    <a:pt x="717737" y="217756"/>
                    <a:pt x="725451" y="220080"/>
                  </a:cubicBezTo>
                  <a:cubicBezTo>
                    <a:pt x="725486" y="220091"/>
                    <a:pt x="725520" y="220097"/>
                    <a:pt x="725554" y="220108"/>
                  </a:cubicBezTo>
                  <a:close/>
                  <a:moveTo>
                    <a:pt x="332777" y="1486495"/>
                  </a:moveTo>
                  <a:cubicBezTo>
                    <a:pt x="340457" y="1488943"/>
                    <a:pt x="344674" y="1497148"/>
                    <a:pt x="342240" y="1504821"/>
                  </a:cubicBezTo>
                  <a:cubicBezTo>
                    <a:pt x="339771" y="1512491"/>
                    <a:pt x="331577" y="1516725"/>
                    <a:pt x="323897" y="1514277"/>
                  </a:cubicBezTo>
                  <a:cubicBezTo>
                    <a:pt x="316286" y="1511850"/>
                    <a:pt x="312069" y="1503755"/>
                    <a:pt x="314400" y="1496119"/>
                  </a:cubicBezTo>
                  <a:cubicBezTo>
                    <a:pt x="316731" y="1488425"/>
                    <a:pt x="324891" y="1484088"/>
                    <a:pt x="332571" y="1486433"/>
                  </a:cubicBezTo>
                  <a:cubicBezTo>
                    <a:pt x="332640" y="1486454"/>
                    <a:pt x="332709" y="1486475"/>
                    <a:pt x="332777" y="1486495"/>
                  </a:cubicBezTo>
                  <a:close/>
                  <a:moveTo>
                    <a:pt x="624000" y="71301"/>
                  </a:moveTo>
                  <a:cubicBezTo>
                    <a:pt x="617726" y="69364"/>
                    <a:pt x="613406" y="63600"/>
                    <a:pt x="613337" y="57031"/>
                  </a:cubicBezTo>
                  <a:cubicBezTo>
                    <a:pt x="613372" y="50181"/>
                    <a:pt x="618137" y="44263"/>
                    <a:pt x="624823" y="42761"/>
                  </a:cubicBezTo>
                  <a:cubicBezTo>
                    <a:pt x="626297" y="42388"/>
                    <a:pt x="627806" y="42045"/>
                    <a:pt x="629280" y="41685"/>
                  </a:cubicBezTo>
                  <a:cubicBezTo>
                    <a:pt x="631475" y="42371"/>
                    <a:pt x="633635" y="43036"/>
                    <a:pt x="635829" y="43711"/>
                  </a:cubicBezTo>
                  <a:cubicBezTo>
                    <a:pt x="636857" y="44849"/>
                    <a:pt x="637886" y="45984"/>
                    <a:pt x="638880" y="47140"/>
                  </a:cubicBezTo>
                  <a:cubicBezTo>
                    <a:pt x="643509" y="52180"/>
                    <a:pt x="644057" y="59747"/>
                    <a:pt x="640217" y="65407"/>
                  </a:cubicBezTo>
                  <a:cubicBezTo>
                    <a:pt x="636583" y="70574"/>
                    <a:pt x="630103" y="72926"/>
                    <a:pt x="624000" y="71301"/>
                  </a:cubicBezTo>
                  <a:close/>
                  <a:moveTo>
                    <a:pt x="185692" y="1017909"/>
                  </a:moveTo>
                  <a:cubicBezTo>
                    <a:pt x="178903" y="1017590"/>
                    <a:pt x="173212" y="1012663"/>
                    <a:pt x="171909" y="1005984"/>
                  </a:cubicBezTo>
                  <a:cubicBezTo>
                    <a:pt x="171463" y="1004051"/>
                    <a:pt x="170846" y="1002155"/>
                    <a:pt x="170332" y="1000242"/>
                  </a:cubicBezTo>
                  <a:cubicBezTo>
                    <a:pt x="170743" y="998939"/>
                    <a:pt x="171154" y="997632"/>
                    <a:pt x="171532" y="996329"/>
                  </a:cubicBezTo>
                  <a:cubicBezTo>
                    <a:pt x="173074" y="995105"/>
                    <a:pt x="174686" y="993957"/>
                    <a:pt x="176160" y="992647"/>
                  </a:cubicBezTo>
                  <a:cubicBezTo>
                    <a:pt x="181097" y="987971"/>
                    <a:pt x="188571" y="987213"/>
                    <a:pt x="194332" y="990802"/>
                  </a:cubicBezTo>
                  <a:cubicBezTo>
                    <a:pt x="199749" y="994430"/>
                    <a:pt x="202320" y="1001095"/>
                    <a:pt x="200674" y="1007421"/>
                  </a:cubicBezTo>
                  <a:cubicBezTo>
                    <a:pt x="198617" y="1013894"/>
                    <a:pt x="192480" y="1018190"/>
                    <a:pt x="185692" y="1017909"/>
                  </a:cubicBezTo>
                  <a:close/>
                  <a:moveTo>
                    <a:pt x="408720" y="300134"/>
                  </a:moveTo>
                  <a:cubicBezTo>
                    <a:pt x="401931" y="299890"/>
                    <a:pt x="396137" y="295084"/>
                    <a:pt x="394663" y="288443"/>
                  </a:cubicBezTo>
                  <a:cubicBezTo>
                    <a:pt x="394217" y="286560"/>
                    <a:pt x="393463" y="284743"/>
                    <a:pt x="392880" y="282895"/>
                  </a:cubicBezTo>
                  <a:cubicBezTo>
                    <a:pt x="393291" y="281589"/>
                    <a:pt x="393669" y="280286"/>
                    <a:pt x="394080" y="278983"/>
                  </a:cubicBezTo>
                  <a:cubicBezTo>
                    <a:pt x="395589" y="277660"/>
                    <a:pt x="397132" y="276381"/>
                    <a:pt x="398606" y="275009"/>
                  </a:cubicBezTo>
                  <a:cubicBezTo>
                    <a:pt x="403372" y="270131"/>
                    <a:pt x="410880" y="269212"/>
                    <a:pt x="416674" y="272805"/>
                  </a:cubicBezTo>
                  <a:cubicBezTo>
                    <a:pt x="422468" y="276336"/>
                    <a:pt x="425212" y="283327"/>
                    <a:pt x="423291" y="289852"/>
                  </a:cubicBezTo>
                  <a:cubicBezTo>
                    <a:pt x="421097" y="296016"/>
                    <a:pt x="415269" y="300134"/>
                    <a:pt x="408720" y="300134"/>
                  </a:cubicBezTo>
                  <a:close/>
                  <a:moveTo>
                    <a:pt x="451029" y="164973"/>
                  </a:moveTo>
                  <a:cubicBezTo>
                    <a:pt x="443966" y="164949"/>
                    <a:pt x="437897" y="159936"/>
                    <a:pt x="436526" y="153000"/>
                  </a:cubicBezTo>
                  <a:cubicBezTo>
                    <a:pt x="436080" y="151067"/>
                    <a:pt x="435463" y="149167"/>
                    <a:pt x="434949" y="147251"/>
                  </a:cubicBezTo>
                  <a:lnTo>
                    <a:pt x="436183" y="143339"/>
                  </a:lnTo>
                  <a:cubicBezTo>
                    <a:pt x="437692" y="142115"/>
                    <a:pt x="439303" y="140966"/>
                    <a:pt x="440743" y="139656"/>
                  </a:cubicBezTo>
                  <a:cubicBezTo>
                    <a:pt x="445680" y="134973"/>
                    <a:pt x="453154" y="134205"/>
                    <a:pt x="458949" y="137784"/>
                  </a:cubicBezTo>
                  <a:cubicBezTo>
                    <a:pt x="465840" y="142070"/>
                    <a:pt x="467966" y="151135"/>
                    <a:pt x="463680" y="158030"/>
                  </a:cubicBezTo>
                  <a:cubicBezTo>
                    <a:pt x="460972" y="162398"/>
                    <a:pt x="456172" y="165028"/>
                    <a:pt x="451029" y="164973"/>
                  </a:cubicBezTo>
                  <a:close/>
                  <a:moveTo>
                    <a:pt x="491280" y="29863"/>
                  </a:moveTo>
                  <a:cubicBezTo>
                    <a:pt x="485246" y="29119"/>
                    <a:pt x="480240" y="24765"/>
                    <a:pt x="478697" y="18868"/>
                  </a:cubicBezTo>
                  <a:cubicBezTo>
                    <a:pt x="478080" y="16468"/>
                    <a:pt x="477600" y="14030"/>
                    <a:pt x="477017" y="11606"/>
                  </a:cubicBezTo>
                  <a:lnTo>
                    <a:pt x="477840" y="8997"/>
                  </a:lnTo>
                  <a:cubicBezTo>
                    <a:pt x="482674" y="4354"/>
                    <a:pt x="487577" y="-147"/>
                    <a:pt x="494949" y="4"/>
                  </a:cubicBezTo>
                  <a:cubicBezTo>
                    <a:pt x="496663" y="542"/>
                    <a:pt x="498411" y="1084"/>
                    <a:pt x="500160" y="1622"/>
                  </a:cubicBezTo>
                  <a:cubicBezTo>
                    <a:pt x="501429" y="2884"/>
                    <a:pt x="502731" y="4090"/>
                    <a:pt x="503931" y="5421"/>
                  </a:cubicBezTo>
                  <a:cubicBezTo>
                    <a:pt x="507806" y="9796"/>
                    <a:pt x="508766" y="16025"/>
                    <a:pt x="506366" y="21353"/>
                  </a:cubicBezTo>
                  <a:cubicBezTo>
                    <a:pt x="503589" y="27045"/>
                    <a:pt x="497589" y="30432"/>
                    <a:pt x="491280" y="29863"/>
                  </a:cubicBezTo>
                  <a:close/>
                  <a:moveTo>
                    <a:pt x="372720" y="416133"/>
                  </a:moveTo>
                  <a:cubicBezTo>
                    <a:pt x="379577" y="420446"/>
                    <a:pt x="381635" y="429491"/>
                    <a:pt x="377314" y="436337"/>
                  </a:cubicBezTo>
                  <a:cubicBezTo>
                    <a:pt x="374400" y="440952"/>
                    <a:pt x="369189" y="443572"/>
                    <a:pt x="363737" y="443133"/>
                  </a:cubicBezTo>
                  <a:cubicBezTo>
                    <a:pt x="357154" y="442766"/>
                    <a:pt x="351669" y="438045"/>
                    <a:pt x="350297" y="431609"/>
                  </a:cubicBezTo>
                  <a:lnTo>
                    <a:pt x="348754" y="425061"/>
                  </a:lnTo>
                  <a:lnTo>
                    <a:pt x="349577" y="422452"/>
                  </a:lnTo>
                  <a:cubicBezTo>
                    <a:pt x="351223" y="420916"/>
                    <a:pt x="352869" y="419366"/>
                    <a:pt x="354514" y="417844"/>
                  </a:cubicBezTo>
                  <a:cubicBezTo>
                    <a:pt x="359451" y="413099"/>
                    <a:pt x="366994" y="412389"/>
                    <a:pt x="372720" y="416133"/>
                  </a:cubicBezTo>
                  <a:close/>
                  <a:moveTo>
                    <a:pt x="330617" y="551150"/>
                  </a:moveTo>
                  <a:cubicBezTo>
                    <a:pt x="337474" y="555497"/>
                    <a:pt x="339532" y="564590"/>
                    <a:pt x="335177" y="571461"/>
                  </a:cubicBezTo>
                  <a:cubicBezTo>
                    <a:pt x="330857" y="578335"/>
                    <a:pt x="321737" y="580382"/>
                    <a:pt x="314880" y="576034"/>
                  </a:cubicBezTo>
                  <a:cubicBezTo>
                    <a:pt x="311451" y="573868"/>
                    <a:pt x="309086" y="570388"/>
                    <a:pt x="308297" y="566410"/>
                  </a:cubicBezTo>
                  <a:cubicBezTo>
                    <a:pt x="307852" y="564487"/>
                    <a:pt x="307234" y="562605"/>
                    <a:pt x="306686" y="560702"/>
                  </a:cubicBezTo>
                  <a:cubicBezTo>
                    <a:pt x="307097" y="559399"/>
                    <a:pt x="307509" y="558096"/>
                    <a:pt x="307886" y="556790"/>
                  </a:cubicBezTo>
                  <a:cubicBezTo>
                    <a:pt x="309429" y="555546"/>
                    <a:pt x="311006" y="554369"/>
                    <a:pt x="312480" y="553046"/>
                  </a:cubicBezTo>
                  <a:cubicBezTo>
                    <a:pt x="317383" y="548338"/>
                    <a:pt x="324857" y="547557"/>
                    <a:pt x="330617" y="551150"/>
                  </a:cubicBezTo>
                  <a:close/>
                  <a:moveTo>
                    <a:pt x="288411" y="686054"/>
                  </a:moveTo>
                  <a:cubicBezTo>
                    <a:pt x="295406" y="690113"/>
                    <a:pt x="297806" y="699086"/>
                    <a:pt x="293760" y="706097"/>
                  </a:cubicBezTo>
                  <a:cubicBezTo>
                    <a:pt x="291051" y="710771"/>
                    <a:pt x="285977" y="713579"/>
                    <a:pt x="280594" y="713407"/>
                  </a:cubicBezTo>
                  <a:cubicBezTo>
                    <a:pt x="273771" y="713311"/>
                    <a:pt x="267909" y="708518"/>
                    <a:pt x="266468" y="701850"/>
                  </a:cubicBezTo>
                  <a:cubicBezTo>
                    <a:pt x="265989" y="699981"/>
                    <a:pt x="265234" y="698181"/>
                    <a:pt x="264617" y="696347"/>
                  </a:cubicBezTo>
                  <a:cubicBezTo>
                    <a:pt x="265029" y="695044"/>
                    <a:pt x="265406" y="693737"/>
                    <a:pt x="265817" y="692435"/>
                  </a:cubicBezTo>
                  <a:cubicBezTo>
                    <a:pt x="267326" y="691097"/>
                    <a:pt x="268869" y="689801"/>
                    <a:pt x="270308" y="688416"/>
                  </a:cubicBezTo>
                  <a:cubicBezTo>
                    <a:pt x="275074" y="683517"/>
                    <a:pt x="282549" y="682540"/>
                    <a:pt x="288411" y="686054"/>
                  </a:cubicBezTo>
                  <a:close/>
                  <a:moveTo>
                    <a:pt x="236366" y="855868"/>
                  </a:moveTo>
                  <a:cubicBezTo>
                    <a:pt x="243189" y="860201"/>
                    <a:pt x="245212" y="869246"/>
                    <a:pt x="240891" y="876072"/>
                  </a:cubicBezTo>
                  <a:cubicBezTo>
                    <a:pt x="238080" y="880471"/>
                    <a:pt x="233177" y="883056"/>
                    <a:pt x="227966" y="882857"/>
                  </a:cubicBezTo>
                  <a:cubicBezTo>
                    <a:pt x="221143" y="882741"/>
                    <a:pt x="215280" y="877896"/>
                    <a:pt x="213909" y="871200"/>
                  </a:cubicBezTo>
                  <a:cubicBezTo>
                    <a:pt x="213394" y="869010"/>
                    <a:pt x="212914" y="866808"/>
                    <a:pt x="212400" y="864614"/>
                  </a:cubicBezTo>
                  <a:lnTo>
                    <a:pt x="213223" y="862005"/>
                  </a:lnTo>
                  <a:cubicBezTo>
                    <a:pt x="214869" y="860486"/>
                    <a:pt x="216514" y="858960"/>
                    <a:pt x="218194" y="857448"/>
                  </a:cubicBezTo>
                  <a:cubicBezTo>
                    <a:pt x="223132" y="852707"/>
                    <a:pt x="230709" y="852048"/>
                    <a:pt x="236366" y="855868"/>
                  </a:cubicBezTo>
                  <a:close/>
                  <a:moveTo>
                    <a:pt x="152057" y="1125789"/>
                  </a:moveTo>
                  <a:cubicBezTo>
                    <a:pt x="157852" y="1129324"/>
                    <a:pt x="160560" y="1136321"/>
                    <a:pt x="158640" y="1142843"/>
                  </a:cubicBezTo>
                  <a:cubicBezTo>
                    <a:pt x="156514" y="1149031"/>
                    <a:pt x="150686" y="1153166"/>
                    <a:pt x="144137" y="1153097"/>
                  </a:cubicBezTo>
                  <a:cubicBezTo>
                    <a:pt x="137314" y="1152888"/>
                    <a:pt x="131520" y="1148088"/>
                    <a:pt x="130046" y="1141440"/>
                  </a:cubicBezTo>
                  <a:cubicBezTo>
                    <a:pt x="129600" y="1139555"/>
                    <a:pt x="128846" y="1137734"/>
                    <a:pt x="128263" y="1135886"/>
                  </a:cubicBezTo>
                  <a:cubicBezTo>
                    <a:pt x="128640" y="1134580"/>
                    <a:pt x="129051" y="1133277"/>
                    <a:pt x="129463" y="1131974"/>
                  </a:cubicBezTo>
                  <a:cubicBezTo>
                    <a:pt x="130972" y="1130651"/>
                    <a:pt x="132514" y="1129372"/>
                    <a:pt x="133955" y="1128000"/>
                  </a:cubicBezTo>
                  <a:cubicBezTo>
                    <a:pt x="138720" y="1123128"/>
                    <a:pt x="146263" y="1122213"/>
                    <a:pt x="152057" y="1125789"/>
                  </a:cubicBezTo>
                  <a:close/>
                  <a:moveTo>
                    <a:pt x="107520" y="1268709"/>
                  </a:moveTo>
                  <a:cubicBezTo>
                    <a:pt x="113314" y="1272275"/>
                    <a:pt x="116091" y="1279242"/>
                    <a:pt x="114308" y="1285817"/>
                  </a:cubicBezTo>
                  <a:cubicBezTo>
                    <a:pt x="112183" y="1292311"/>
                    <a:pt x="105943" y="1296546"/>
                    <a:pt x="99120" y="1296103"/>
                  </a:cubicBezTo>
                  <a:cubicBezTo>
                    <a:pt x="92537" y="1295757"/>
                    <a:pt x="87051" y="1291039"/>
                    <a:pt x="85680" y="1284604"/>
                  </a:cubicBezTo>
                  <a:lnTo>
                    <a:pt x="84137" y="1278045"/>
                  </a:lnTo>
                  <a:lnTo>
                    <a:pt x="84960" y="1275439"/>
                  </a:lnTo>
                  <a:cubicBezTo>
                    <a:pt x="86606" y="1273900"/>
                    <a:pt x="88251" y="1272353"/>
                    <a:pt x="89897" y="1270831"/>
                  </a:cubicBezTo>
                  <a:cubicBezTo>
                    <a:pt x="94628" y="1266278"/>
                    <a:pt x="101829" y="1265414"/>
                    <a:pt x="107520" y="1268709"/>
                  </a:cubicBezTo>
                  <a:close/>
                  <a:moveTo>
                    <a:pt x="66034" y="1404138"/>
                  </a:moveTo>
                  <a:cubicBezTo>
                    <a:pt x="72960" y="1408409"/>
                    <a:pt x="75086" y="1417475"/>
                    <a:pt x="70800" y="1424383"/>
                  </a:cubicBezTo>
                  <a:cubicBezTo>
                    <a:pt x="68126" y="1428734"/>
                    <a:pt x="63360" y="1431374"/>
                    <a:pt x="58251" y="1431357"/>
                  </a:cubicBezTo>
                  <a:cubicBezTo>
                    <a:pt x="51189" y="1431333"/>
                    <a:pt x="45086" y="1426348"/>
                    <a:pt x="43680" y="1419419"/>
                  </a:cubicBezTo>
                  <a:cubicBezTo>
                    <a:pt x="43234" y="1417495"/>
                    <a:pt x="42617" y="1415613"/>
                    <a:pt x="42069" y="1413710"/>
                  </a:cubicBezTo>
                  <a:cubicBezTo>
                    <a:pt x="42480" y="1412407"/>
                    <a:pt x="42891" y="1411101"/>
                    <a:pt x="43269" y="1409798"/>
                  </a:cubicBezTo>
                  <a:cubicBezTo>
                    <a:pt x="44812" y="1408553"/>
                    <a:pt x="46389" y="1407371"/>
                    <a:pt x="47863" y="1406047"/>
                  </a:cubicBezTo>
                  <a:cubicBezTo>
                    <a:pt x="52766" y="1401312"/>
                    <a:pt x="60240" y="1400517"/>
                    <a:pt x="66034" y="1404120"/>
                  </a:cubicBezTo>
                  <a:close/>
                  <a:moveTo>
                    <a:pt x="24343" y="1539477"/>
                  </a:moveTo>
                  <a:cubicBezTo>
                    <a:pt x="30000" y="1543245"/>
                    <a:pt x="32434" y="1550373"/>
                    <a:pt x="30206" y="1556812"/>
                  </a:cubicBezTo>
                  <a:cubicBezTo>
                    <a:pt x="27532" y="1563635"/>
                    <a:pt x="20366" y="1567602"/>
                    <a:pt x="13166" y="1566278"/>
                  </a:cubicBezTo>
                  <a:cubicBezTo>
                    <a:pt x="7474" y="1565044"/>
                    <a:pt x="3017" y="1560566"/>
                    <a:pt x="1852" y="1554857"/>
                  </a:cubicBezTo>
                  <a:cubicBezTo>
                    <a:pt x="1337" y="1552989"/>
                    <a:pt x="617" y="1551185"/>
                    <a:pt x="0" y="1549355"/>
                  </a:cubicBezTo>
                  <a:cubicBezTo>
                    <a:pt x="377" y="1548052"/>
                    <a:pt x="789" y="1546745"/>
                    <a:pt x="1200" y="1545443"/>
                  </a:cubicBezTo>
                  <a:cubicBezTo>
                    <a:pt x="2709" y="1544102"/>
                    <a:pt x="4251" y="1542806"/>
                    <a:pt x="5692" y="1541421"/>
                  </a:cubicBezTo>
                  <a:cubicBezTo>
                    <a:pt x="10628" y="1536357"/>
                    <a:pt x="18480" y="1535531"/>
                    <a:pt x="24343" y="1539460"/>
                  </a:cubicBezTo>
                  <a:close/>
                  <a:moveTo>
                    <a:pt x="155897" y="1579526"/>
                  </a:moveTo>
                  <a:cubicBezTo>
                    <a:pt x="163680" y="1582180"/>
                    <a:pt x="167829" y="1590635"/>
                    <a:pt x="165189" y="1598414"/>
                  </a:cubicBezTo>
                  <a:cubicBezTo>
                    <a:pt x="162617" y="1605964"/>
                    <a:pt x="154526" y="1610140"/>
                    <a:pt x="146880" y="1607880"/>
                  </a:cubicBezTo>
                  <a:cubicBezTo>
                    <a:pt x="139200" y="1605247"/>
                    <a:pt x="135017" y="1596967"/>
                    <a:pt x="137451" y="1589219"/>
                  </a:cubicBezTo>
                  <a:cubicBezTo>
                    <a:pt x="139886" y="1581463"/>
                    <a:pt x="148115" y="1577126"/>
                    <a:pt x="155897" y="1579509"/>
                  </a:cubicBezTo>
                  <a:close/>
                  <a:moveTo>
                    <a:pt x="317314" y="1059326"/>
                  </a:moveTo>
                  <a:cubicBezTo>
                    <a:pt x="309566" y="1056977"/>
                    <a:pt x="305177" y="1048783"/>
                    <a:pt x="307509" y="1041021"/>
                  </a:cubicBezTo>
                  <a:cubicBezTo>
                    <a:pt x="307509" y="1041021"/>
                    <a:pt x="307509" y="1041017"/>
                    <a:pt x="307509" y="1041017"/>
                  </a:cubicBezTo>
                  <a:cubicBezTo>
                    <a:pt x="309874" y="1033300"/>
                    <a:pt x="318034" y="1028959"/>
                    <a:pt x="325749" y="1031325"/>
                  </a:cubicBezTo>
                  <a:cubicBezTo>
                    <a:pt x="333497" y="1033691"/>
                    <a:pt x="337817" y="1041864"/>
                    <a:pt x="335451" y="1049582"/>
                  </a:cubicBezTo>
                  <a:cubicBezTo>
                    <a:pt x="333120" y="1057255"/>
                    <a:pt x="324994" y="1061599"/>
                    <a:pt x="317314" y="1059309"/>
                  </a:cubicBezTo>
                  <a:close/>
                  <a:moveTo>
                    <a:pt x="590606" y="178252"/>
                  </a:moveTo>
                  <a:cubicBezTo>
                    <a:pt x="598217" y="180563"/>
                    <a:pt x="602503" y="188603"/>
                    <a:pt x="600206" y="196214"/>
                  </a:cubicBezTo>
                  <a:cubicBezTo>
                    <a:pt x="600172" y="196354"/>
                    <a:pt x="600103" y="196492"/>
                    <a:pt x="600069" y="196629"/>
                  </a:cubicBezTo>
                  <a:cubicBezTo>
                    <a:pt x="597635" y="204316"/>
                    <a:pt x="589406" y="208564"/>
                    <a:pt x="581726" y="206112"/>
                  </a:cubicBezTo>
                  <a:cubicBezTo>
                    <a:pt x="574012" y="203661"/>
                    <a:pt x="569795" y="195443"/>
                    <a:pt x="572229" y="187756"/>
                  </a:cubicBezTo>
                  <a:cubicBezTo>
                    <a:pt x="574526" y="180120"/>
                    <a:pt x="582583" y="175797"/>
                    <a:pt x="590229" y="178097"/>
                  </a:cubicBezTo>
                  <a:cubicBezTo>
                    <a:pt x="590332" y="178139"/>
                    <a:pt x="590469" y="178180"/>
                    <a:pt x="590606" y="178221"/>
                  </a:cubicBezTo>
                  <a:close/>
                  <a:moveTo>
                    <a:pt x="513737" y="474857"/>
                  </a:moveTo>
                  <a:cubicBezTo>
                    <a:pt x="511200" y="482520"/>
                    <a:pt x="502937" y="486683"/>
                    <a:pt x="495291" y="484159"/>
                  </a:cubicBezTo>
                  <a:cubicBezTo>
                    <a:pt x="487611" y="481632"/>
                    <a:pt x="483463" y="473373"/>
                    <a:pt x="486000" y="465710"/>
                  </a:cubicBezTo>
                  <a:cubicBezTo>
                    <a:pt x="488503" y="458095"/>
                    <a:pt x="496663" y="453926"/>
                    <a:pt x="504308" y="456367"/>
                  </a:cubicBezTo>
                  <a:cubicBezTo>
                    <a:pt x="512023" y="458867"/>
                    <a:pt x="516240" y="467136"/>
                    <a:pt x="513737" y="474840"/>
                  </a:cubicBezTo>
                  <a:close/>
                  <a:moveTo>
                    <a:pt x="548503" y="313115"/>
                  </a:moveTo>
                  <a:cubicBezTo>
                    <a:pt x="556354" y="315388"/>
                    <a:pt x="560846" y="323582"/>
                    <a:pt x="558583" y="331416"/>
                  </a:cubicBezTo>
                  <a:cubicBezTo>
                    <a:pt x="556320" y="339254"/>
                    <a:pt x="548126" y="343766"/>
                    <a:pt x="540275" y="341493"/>
                  </a:cubicBezTo>
                  <a:cubicBezTo>
                    <a:pt x="532457" y="339223"/>
                    <a:pt x="527931" y="331029"/>
                    <a:pt x="530194" y="323191"/>
                  </a:cubicBezTo>
                  <a:cubicBezTo>
                    <a:pt x="530194" y="323160"/>
                    <a:pt x="530229" y="323126"/>
                    <a:pt x="530229" y="323095"/>
                  </a:cubicBezTo>
                  <a:cubicBezTo>
                    <a:pt x="532492" y="315299"/>
                    <a:pt x="540652" y="310814"/>
                    <a:pt x="548434" y="313080"/>
                  </a:cubicBezTo>
                  <a:cubicBezTo>
                    <a:pt x="548469" y="313087"/>
                    <a:pt x="548469" y="313091"/>
                    <a:pt x="548503" y="313097"/>
                  </a:cubicBezTo>
                  <a:close/>
                  <a:moveTo>
                    <a:pt x="462069" y="591473"/>
                  </a:moveTo>
                  <a:cubicBezTo>
                    <a:pt x="469817" y="593747"/>
                    <a:pt x="474275" y="601882"/>
                    <a:pt x="472012" y="609641"/>
                  </a:cubicBezTo>
                  <a:cubicBezTo>
                    <a:pt x="469714" y="617400"/>
                    <a:pt x="461589" y="621844"/>
                    <a:pt x="453840" y="619570"/>
                  </a:cubicBezTo>
                  <a:cubicBezTo>
                    <a:pt x="446091" y="617297"/>
                    <a:pt x="441635" y="609172"/>
                    <a:pt x="443897" y="601416"/>
                  </a:cubicBezTo>
                  <a:cubicBezTo>
                    <a:pt x="445989" y="593743"/>
                    <a:pt x="453909" y="589221"/>
                    <a:pt x="461589" y="591312"/>
                  </a:cubicBezTo>
                  <a:cubicBezTo>
                    <a:pt x="461760" y="591357"/>
                    <a:pt x="461897" y="591405"/>
                    <a:pt x="462069" y="591456"/>
                  </a:cubicBezTo>
                  <a:close/>
                  <a:moveTo>
                    <a:pt x="402034" y="736368"/>
                  </a:moveTo>
                  <a:cubicBezTo>
                    <a:pt x="404332" y="728630"/>
                    <a:pt x="412423" y="724204"/>
                    <a:pt x="420172" y="726487"/>
                  </a:cubicBezTo>
                  <a:cubicBezTo>
                    <a:pt x="427920" y="728767"/>
                    <a:pt x="432343" y="736893"/>
                    <a:pt x="430046" y="744631"/>
                  </a:cubicBezTo>
                  <a:cubicBezTo>
                    <a:pt x="430046" y="744720"/>
                    <a:pt x="430012" y="744813"/>
                    <a:pt x="429977" y="744902"/>
                  </a:cubicBezTo>
                  <a:cubicBezTo>
                    <a:pt x="427611" y="752620"/>
                    <a:pt x="419451" y="756960"/>
                    <a:pt x="411737" y="754598"/>
                  </a:cubicBezTo>
                  <a:cubicBezTo>
                    <a:pt x="404023" y="752236"/>
                    <a:pt x="399669" y="744069"/>
                    <a:pt x="402034" y="736351"/>
                  </a:cubicBezTo>
                  <a:close/>
                  <a:moveTo>
                    <a:pt x="359349" y="924271"/>
                  </a:moveTo>
                  <a:cubicBezTo>
                    <a:pt x="351497" y="922094"/>
                    <a:pt x="346869" y="913954"/>
                    <a:pt x="349063" y="906093"/>
                  </a:cubicBezTo>
                  <a:cubicBezTo>
                    <a:pt x="351223" y="898231"/>
                    <a:pt x="359383" y="893627"/>
                    <a:pt x="367234" y="895804"/>
                  </a:cubicBezTo>
                  <a:cubicBezTo>
                    <a:pt x="375086" y="897984"/>
                    <a:pt x="379714" y="906120"/>
                    <a:pt x="377520" y="913982"/>
                  </a:cubicBezTo>
                  <a:cubicBezTo>
                    <a:pt x="377520" y="914030"/>
                    <a:pt x="377486" y="914082"/>
                    <a:pt x="377486" y="914129"/>
                  </a:cubicBezTo>
                  <a:cubicBezTo>
                    <a:pt x="375291" y="921923"/>
                    <a:pt x="367200" y="926462"/>
                    <a:pt x="359417" y="924271"/>
                  </a:cubicBezTo>
                  <a:cubicBezTo>
                    <a:pt x="359383" y="924264"/>
                    <a:pt x="359383" y="924261"/>
                    <a:pt x="359349" y="924254"/>
                  </a:cubicBezTo>
                  <a:close/>
                  <a:moveTo>
                    <a:pt x="283749" y="1166095"/>
                  </a:moveTo>
                  <a:cubicBezTo>
                    <a:pt x="291600" y="1168303"/>
                    <a:pt x="296160" y="1176446"/>
                    <a:pt x="293931" y="1184284"/>
                  </a:cubicBezTo>
                  <a:cubicBezTo>
                    <a:pt x="291737" y="1192121"/>
                    <a:pt x="283577" y="1196685"/>
                    <a:pt x="275760" y="1194477"/>
                  </a:cubicBezTo>
                  <a:cubicBezTo>
                    <a:pt x="267909" y="1192265"/>
                    <a:pt x="263349" y="1184123"/>
                    <a:pt x="265543" y="1176285"/>
                  </a:cubicBezTo>
                  <a:cubicBezTo>
                    <a:pt x="265577" y="1176264"/>
                    <a:pt x="265577" y="1176244"/>
                    <a:pt x="265577" y="1176223"/>
                  </a:cubicBezTo>
                  <a:cubicBezTo>
                    <a:pt x="267737" y="1168430"/>
                    <a:pt x="275829" y="1163870"/>
                    <a:pt x="283611" y="1166040"/>
                  </a:cubicBezTo>
                  <a:cubicBezTo>
                    <a:pt x="283646" y="1166054"/>
                    <a:pt x="283714" y="1166064"/>
                    <a:pt x="283749" y="1166078"/>
                  </a:cubicBezTo>
                  <a:close/>
                  <a:moveTo>
                    <a:pt x="198069" y="1444732"/>
                  </a:moveTo>
                  <a:cubicBezTo>
                    <a:pt x="205680" y="1447382"/>
                    <a:pt x="209692" y="1455696"/>
                    <a:pt x="207051" y="1463304"/>
                  </a:cubicBezTo>
                  <a:cubicBezTo>
                    <a:pt x="204411" y="1470909"/>
                    <a:pt x="196080" y="1474927"/>
                    <a:pt x="188468" y="1472280"/>
                  </a:cubicBezTo>
                  <a:cubicBezTo>
                    <a:pt x="180891" y="1469633"/>
                    <a:pt x="176846" y="1461343"/>
                    <a:pt x="179486" y="1453742"/>
                  </a:cubicBezTo>
                  <a:cubicBezTo>
                    <a:pt x="181886" y="1446234"/>
                    <a:pt x="189909" y="1442092"/>
                    <a:pt x="197417" y="1444492"/>
                  </a:cubicBezTo>
                  <a:cubicBezTo>
                    <a:pt x="197623" y="1444560"/>
                    <a:pt x="197863" y="1444636"/>
                    <a:pt x="198069" y="1444715"/>
                  </a:cubicBezTo>
                  <a:close/>
                  <a:moveTo>
                    <a:pt x="240069" y="1309433"/>
                  </a:moveTo>
                  <a:cubicBezTo>
                    <a:pt x="247852" y="1312008"/>
                    <a:pt x="252034" y="1320391"/>
                    <a:pt x="249463" y="1328157"/>
                  </a:cubicBezTo>
                  <a:cubicBezTo>
                    <a:pt x="246891" y="1335923"/>
                    <a:pt x="238526" y="1340133"/>
                    <a:pt x="230743" y="1337558"/>
                  </a:cubicBezTo>
                  <a:cubicBezTo>
                    <a:pt x="222994" y="1334983"/>
                    <a:pt x="218777" y="1326600"/>
                    <a:pt x="221349" y="1318835"/>
                  </a:cubicBezTo>
                  <a:cubicBezTo>
                    <a:pt x="221383" y="1318763"/>
                    <a:pt x="221383" y="1318694"/>
                    <a:pt x="221417" y="1318622"/>
                  </a:cubicBezTo>
                  <a:cubicBezTo>
                    <a:pt x="223989" y="1310939"/>
                    <a:pt x="232320" y="1306811"/>
                    <a:pt x="240000" y="1309396"/>
                  </a:cubicBezTo>
                  <a:cubicBezTo>
                    <a:pt x="240034" y="1309403"/>
                    <a:pt x="240034" y="1309409"/>
                    <a:pt x="240069" y="1309416"/>
                  </a:cubicBezTo>
                  <a:close/>
                  <a:moveTo>
                    <a:pt x="291189" y="1621512"/>
                  </a:moveTo>
                  <a:cubicBezTo>
                    <a:pt x="298869" y="1624176"/>
                    <a:pt x="303017" y="1632450"/>
                    <a:pt x="300583" y="1640191"/>
                  </a:cubicBezTo>
                  <a:cubicBezTo>
                    <a:pt x="298217" y="1647974"/>
                    <a:pt x="289989" y="1652366"/>
                    <a:pt x="282206" y="1650004"/>
                  </a:cubicBezTo>
                  <a:cubicBezTo>
                    <a:pt x="274423" y="1647638"/>
                    <a:pt x="270034" y="1639413"/>
                    <a:pt x="272400" y="1631633"/>
                  </a:cubicBezTo>
                  <a:cubicBezTo>
                    <a:pt x="272468" y="1631424"/>
                    <a:pt x="272537" y="1631219"/>
                    <a:pt x="272606" y="1631013"/>
                  </a:cubicBezTo>
                  <a:cubicBezTo>
                    <a:pt x="275177" y="1623295"/>
                    <a:pt x="283440" y="1619057"/>
                    <a:pt x="291189" y="1621495"/>
                  </a:cubicBezTo>
                  <a:close/>
                  <a:moveTo>
                    <a:pt x="366103" y="1379541"/>
                  </a:moveTo>
                  <a:cubicBezTo>
                    <a:pt x="358251" y="1377203"/>
                    <a:pt x="353795" y="1368953"/>
                    <a:pt x="356126" y="1361112"/>
                  </a:cubicBezTo>
                  <a:cubicBezTo>
                    <a:pt x="358492" y="1353275"/>
                    <a:pt x="366720" y="1348817"/>
                    <a:pt x="374571" y="1351152"/>
                  </a:cubicBezTo>
                  <a:cubicBezTo>
                    <a:pt x="382423" y="1353491"/>
                    <a:pt x="386880" y="1361743"/>
                    <a:pt x="384514" y="1369581"/>
                  </a:cubicBezTo>
                  <a:cubicBezTo>
                    <a:pt x="384514" y="1369598"/>
                    <a:pt x="384514" y="1369615"/>
                    <a:pt x="384514" y="1369632"/>
                  </a:cubicBezTo>
                  <a:cubicBezTo>
                    <a:pt x="382080" y="1377391"/>
                    <a:pt x="373920" y="1381790"/>
                    <a:pt x="366103" y="1379524"/>
                  </a:cubicBezTo>
                  <a:close/>
                  <a:moveTo>
                    <a:pt x="410366" y="1236247"/>
                  </a:moveTo>
                  <a:cubicBezTo>
                    <a:pt x="402617" y="1233785"/>
                    <a:pt x="398297" y="1225495"/>
                    <a:pt x="400766" y="1217733"/>
                  </a:cubicBezTo>
                  <a:cubicBezTo>
                    <a:pt x="403234" y="1209971"/>
                    <a:pt x="411532" y="1205671"/>
                    <a:pt x="419280" y="1208133"/>
                  </a:cubicBezTo>
                  <a:cubicBezTo>
                    <a:pt x="426960" y="1210701"/>
                    <a:pt x="431212" y="1218936"/>
                    <a:pt x="428846" y="1226695"/>
                  </a:cubicBezTo>
                  <a:cubicBezTo>
                    <a:pt x="426343" y="1234416"/>
                    <a:pt x="418115" y="1238678"/>
                    <a:pt x="410366" y="1236230"/>
                  </a:cubicBezTo>
                  <a:close/>
                  <a:moveTo>
                    <a:pt x="546720" y="796615"/>
                  </a:moveTo>
                  <a:cubicBezTo>
                    <a:pt x="538972" y="794133"/>
                    <a:pt x="534686" y="785829"/>
                    <a:pt x="537154" y="778067"/>
                  </a:cubicBezTo>
                  <a:cubicBezTo>
                    <a:pt x="539623" y="770304"/>
                    <a:pt x="547955" y="766022"/>
                    <a:pt x="555703" y="768501"/>
                  </a:cubicBezTo>
                  <a:cubicBezTo>
                    <a:pt x="563451" y="770983"/>
                    <a:pt x="567737" y="779284"/>
                    <a:pt x="565269" y="787039"/>
                  </a:cubicBezTo>
                  <a:cubicBezTo>
                    <a:pt x="562766" y="794798"/>
                    <a:pt x="554469" y="799077"/>
                    <a:pt x="546720" y="796598"/>
                  </a:cubicBezTo>
                  <a:close/>
                  <a:moveTo>
                    <a:pt x="597703" y="633552"/>
                  </a:moveTo>
                  <a:cubicBezTo>
                    <a:pt x="605383" y="636079"/>
                    <a:pt x="609566" y="644352"/>
                    <a:pt x="607029" y="652032"/>
                  </a:cubicBezTo>
                  <a:cubicBezTo>
                    <a:pt x="604492" y="659709"/>
                    <a:pt x="596229" y="663885"/>
                    <a:pt x="588549" y="661358"/>
                  </a:cubicBezTo>
                  <a:cubicBezTo>
                    <a:pt x="580869" y="658831"/>
                    <a:pt x="576686" y="650551"/>
                    <a:pt x="579223" y="642868"/>
                  </a:cubicBezTo>
                  <a:cubicBezTo>
                    <a:pt x="581726" y="635188"/>
                    <a:pt x="590023" y="631008"/>
                    <a:pt x="597703" y="633535"/>
                  </a:cubicBezTo>
                  <a:close/>
                  <a:moveTo>
                    <a:pt x="494023" y="966048"/>
                  </a:moveTo>
                  <a:cubicBezTo>
                    <a:pt x="486275" y="963515"/>
                    <a:pt x="482023" y="955176"/>
                    <a:pt x="484560" y="947421"/>
                  </a:cubicBezTo>
                  <a:cubicBezTo>
                    <a:pt x="487097" y="939669"/>
                    <a:pt x="495429" y="935435"/>
                    <a:pt x="503177" y="937968"/>
                  </a:cubicBezTo>
                  <a:cubicBezTo>
                    <a:pt x="510960" y="940499"/>
                    <a:pt x="515177" y="948840"/>
                    <a:pt x="512640" y="956592"/>
                  </a:cubicBezTo>
                  <a:cubicBezTo>
                    <a:pt x="512640" y="956603"/>
                    <a:pt x="512640" y="956609"/>
                    <a:pt x="512640" y="956620"/>
                  </a:cubicBezTo>
                  <a:cubicBezTo>
                    <a:pt x="510069" y="964334"/>
                    <a:pt x="501771" y="968534"/>
                    <a:pt x="494023" y="966031"/>
                  </a:cubicBezTo>
                  <a:close/>
                  <a:moveTo>
                    <a:pt x="452537" y="1101254"/>
                  </a:moveTo>
                  <a:cubicBezTo>
                    <a:pt x="444754" y="1098909"/>
                    <a:pt x="440332" y="1090728"/>
                    <a:pt x="442629" y="1082939"/>
                  </a:cubicBezTo>
                  <a:cubicBezTo>
                    <a:pt x="445029" y="1075173"/>
                    <a:pt x="453257" y="1070819"/>
                    <a:pt x="461040" y="1073219"/>
                  </a:cubicBezTo>
                  <a:cubicBezTo>
                    <a:pt x="468686" y="1075581"/>
                    <a:pt x="473040" y="1083624"/>
                    <a:pt x="470846" y="1091321"/>
                  </a:cubicBezTo>
                  <a:cubicBezTo>
                    <a:pt x="468446" y="1099046"/>
                    <a:pt x="460320" y="1103445"/>
                    <a:pt x="452537" y="1101237"/>
                  </a:cubicBezTo>
                  <a:close/>
                  <a:moveTo>
                    <a:pt x="665349" y="365030"/>
                  </a:moveTo>
                  <a:cubicBezTo>
                    <a:pt x="667714" y="357261"/>
                    <a:pt x="675840" y="352821"/>
                    <a:pt x="683657" y="355056"/>
                  </a:cubicBezTo>
                  <a:cubicBezTo>
                    <a:pt x="691440" y="357446"/>
                    <a:pt x="695829" y="365702"/>
                    <a:pt x="693463" y="373502"/>
                  </a:cubicBezTo>
                  <a:cubicBezTo>
                    <a:pt x="691097" y="381213"/>
                    <a:pt x="682972" y="385605"/>
                    <a:pt x="675223" y="383359"/>
                  </a:cubicBezTo>
                  <a:cubicBezTo>
                    <a:pt x="667440" y="381035"/>
                    <a:pt x="663017" y="372837"/>
                    <a:pt x="665349" y="365051"/>
                  </a:cubicBezTo>
                  <a:cubicBezTo>
                    <a:pt x="665349" y="365040"/>
                    <a:pt x="665349" y="365027"/>
                    <a:pt x="665349" y="365013"/>
                  </a:cubicBezTo>
                  <a:close/>
                  <a:moveTo>
                    <a:pt x="630617" y="526495"/>
                  </a:moveTo>
                  <a:cubicBezTo>
                    <a:pt x="622834" y="524085"/>
                    <a:pt x="618446" y="515808"/>
                    <a:pt x="620846" y="508008"/>
                  </a:cubicBezTo>
                  <a:cubicBezTo>
                    <a:pt x="623280" y="500208"/>
                    <a:pt x="631543" y="495840"/>
                    <a:pt x="639360" y="498254"/>
                  </a:cubicBezTo>
                  <a:cubicBezTo>
                    <a:pt x="647143" y="500664"/>
                    <a:pt x="651532" y="508941"/>
                    <a:pt x="649097" y="516741"/>
                  </a:cubicBezTo>
                  <a:cubicBezTo>
                    <a:pt x="649097" y="516748"/>
                    <a:pt x="649097" y="516755"/>
                    <a:pt x="649097" y="516761"/>
                  </a:cubicBezTo>
                  <a:cubicBezTo>
                    <a:pt x="646629" y="524496"/>
                    <a:pt x="638400" y="528816"/>
                    <a:pt x="630617" y="526478"/>
                  </a:cubicBezTo>
                  <a:close/>
                  <a:moveTo>
                    <a:pt x="468137" y="1528505"/>
                  </a:moveTo>
                  <a:cubicBezTo>
                    <a:pt x="475783" y="1531080"/>
                    <a:pt x="479863" y="1539357"/>
                    <a:pt x="477291" y="1546992"/>
                  </a:cubicBezTo>
                  <a:cubicBezTo>
                    <a:pt x="474720" y="1554628"/>
                    <a:pt x="466457" y="1558728"/>
                    <a:pt x="458812" y="1556150"/>
                  </a:cubicBezTo>
                  <a:cubicBezTo>
                    <a:pt x="451234" y="1553599"/>
                    <a:pt x="447154" y="1545446"/>
                    <a:pt x="449589" y="1537852"/>
                  </a:cubicBezTo>
                  <a:cubicBezTo>
                    <a:pt x="452091" y="1530151"/>
                    <a:pt x="460389" y="1525955"/>
                    <a:pt x="468103" y="1528471"/>
                  </a:cubicBezTo>
                  <a:cubicBezTo>
                    <a:pt x="468103" y="1528478"/>
                    <a:pt x="468137" y="1528481"/>
                    <a:pt x="468137" y="1528488"/>
                  </a:cubicBezTo>
                  <a:close/>
                  <a:moveTo>
                    <a:pt x="425829" y="1663283"/>
                  </a:moveTo>
                  <a:cubicBezTo>
                    <a:pt x="433577" y="1665707"/>
                    <a:pt x="438034" y="1673801"/>
                    <a:pt x="435943" y="1681643"/>
                  </a:cubicBezTo>
                  <a:cubicBezTo>
                    <a:pt x="433406" y="1689323"/>
                    <a:pt x="425417" y="1693780"/>
                    <a:pt x="417532" y="1691904"/>
                  </a:cubicBezTo>
                  <a:cubicBezTo>
                    <a:pt x="409852" y="1689326"/>
                    <a:pt x="405497" y="1681242"/>
                    <a:pt x="407554" y="1673411"/>
                  </a:cubicBezTo>
                  <a:cubicBezTo>
                    <a:pt x="409852" y="1665611"/>
                    <a:pt x="417977" y="1661095"/>
                    <a:pt x="425829" y="1663265"/>
                  </a:cubicBezTo>
                  <a:close/>
                  <a:moveTo>
                    <a:pt x="587726" y="1143192"/>
                  </a:moveTo>
                  <a:cubicBezTo>
                    <a:pt x="579943" y="1140854"/>
                    <a:pt x="575486" y="1132708"/>
                    <a:pt x="577714" y="1124901"/>
                  </a:cubicBezTo>
                  <a:cubicBezTo>
                    <a:pt x="579977" y="1117132"/>
                    <a:pt x="588137" y="1112685"/>
                    <a:pt x="595920" y="1114965"/>
                  </a:cubicBezTo>
                  <a:cubicBezTo>
                    <a:pt x="595920" y="1114972"/>
                    <a:pt x="595955" y="1114982"/>
                    <a:pt x="595989" y="1114989"/>
                  </a:cubicBezTo>
                  <a:cubicBezTo>
                    <a:pt x="603771" y="1117276"/>
                    <a:pt x="608297" y="1125408"/>
                    <a:pt x="606103" y="1133232"/>
                  </a:cubicBezTo>
                  <a:cubicBezTo>
                    <a:pt x="603669" y="1140971"/>
                    <a:pt x="595543" y="1145376"/>
                    <a:pt x="587726" y="1143175"/>
                  </a:cubicBezTo>
                  <a:close/>
                  <a:moveTo>
                    <a:pt x="690926" y="810446"/>
                  </a:moveTo>
                  <a:cubicBezTo>
                    <a:pt x="698709" y="812873"/>
                    <a:pt x="703063" y="821154"/>
                    <a:pt x="700629" y="828940"/>
                  </a:cubicBezTo>
                  <a:cubicBezTo>
                    <a:pt x="698194" y="836726"/>
                    <a:pt x="689931" y="841070"/>
                    <a:pt x="682148" y="838639"/>
                  </a:cubicBezTo>
                  <a:cubicBezTo>
                    <a:pt x="682012" y="838601"/>
                    <a:pt x="681874" y="838564"/>
                    <a:pt x="681771" y="838523"/>
                  </a:cubicBezTo>
                  <a:cubicBezTo>
                    <a:pt x="674023" y="835996"/>
                    <a:pt x="669771" y="827657"/>
                    <a:pt x="672308" y="819899"/>
                  </a:cubicBezTo>
                  <a:cubicBezTo>
                    <a:pt x="674846" y="812140"/>
                    <a:pt x="683177" y="807902"/>
                    <a:pt x="690926" y="810429"/>
                  </a:cubicBezTo>
                  <a:close/>
                  <a:moveTo>
                    <a:pt x="638469" y="979934"/>
                  </a:moveTo>
                  <a:cubicBezTo>
                    <a:pt x="646217" y="982516"/>
                    <a:pt x="650366" y="990881"/>
                    <a:pt x="647795" y="998616"/>
                  </a:cubicBezTo>
                  <a:cubicBezTo>
                    <a:pt x="645223" y="1006355"/>
                    <a:pt x="636857" y="1010531"/>
                    <a:pt x="629109" y="1007949"/>
                  </a:cubicBezTo>
                  <a:cubicBezTo>
                    <a:pt x="621394" y="1005364"/>
                    <a:pt x="617212" y="997005"/>
                    <a:pt x="619783" y="989270"/>
                  </a:cubicBezTo>
                  <a:cubicBezTo>
                    <a:pt x="622457" y="981621"/>
                    <a:pt x="630720" y="977483"/>
                    <a:pt x="638469" y="979917"/>
                  </a:cubicBezTo>
                  <a:close/>
                  <a:moveTo>
                    <a:pt x="545589" y="1278196"/>
                  </a:moveTo>
                  <a:cubicBezTo>
                    <a:pt x="537840" y="1275803"/>
                    <a:pt x="533486" y="1267577"/>
                    <a:pt x="535886" y="1259819"/>
                  </a:cubicBezTo>
                  <a:cubicBezTo>
                    <a:pt x="535886" y="1259805"/>
                    <a:pt x="535886" y="1259791"/>
                    <a:pt x="535886" y="1259778"/>
                  </a:cubicBezTo>
                  <a:cubicBezTo>
                    <a:pt x="538354" y="1252049"/>
                    <a:pt x="546549" y="1247716"/>
                    <a:pt x="554332" y="1250037"/>
                  </a:cubicBezTo>
                  <a:cubicBezTo>
                    <a:pt x="562046" y="1252564"/>
                    <a:pt x="566366" y="1260755"/>
                    <a:pt x="564103" y="1268551"/>
                  </a:cubicBezTo>
                  <a:cubicBezTo>
                    <a:pt x="561600" y="1276289"/>
                    <a:pt x="553372" y="1280579"/>
                    <a:pt x="545589" y="1278179"/>
                  </a:cubicBezTo>
                  <a:close/>
                  <a:moveTo>
                    <a:pt x="500880" y="1421352"/>
                  </a:moveTo>
                  <a:cubicBezTo>
                    <a:pt x="493132" y="1418778"/>
                    <a:pt x="488914" y="1410398"/>
                    <a:pt x="491486" y="1402632"/>
                  </a:cubicBezTo>
                  <a:cubicBezTo>
                    <a:pt x="494057" y="1394870"/>
                    <a:pt x="502423" y="1390660"/>
                    <a:pt x="510206" y="1393235"/>
                  </a:cubicBezTo>
                  <a:cubicBezTo>
                    <a:pt x="517955" y="1395806"/>
                    <a:pt x="522172" y="1404185"/>
                    <a:pt x="519600" y="1411951"/>
                  </a:cubicBezTo>
                  <a:cubicBezTo>
                    <a:pt x="516857" y="1419583"/>
                    <a:pt x="508629" y="1423718"/>
                    <a:pt x="500880" y="1421335"/>
                  </a:cubicBezTo>
                  <a:close/>
                  <a:moveTo>
                    <a:pt x="995897" y="303981"/>
                  </a:moveTo>
                  <a:cubicBezTo>
                    <a:pt x="1003646" y="306257"/>
                    <a:pt x="1008069" y="314380"/>
                    <a:pt x="1005806" y="322121"/>
                  </a:cubicBezTo>
                  <a:cubicBezTo>
                    <a:pt x="1003509" y="329863"/>
                    <a:pt x="995383" y="334296"/>
                    <a:pt x="987669" y="332020"/>
                  </a:cubicBezTo>
                  <a:cubicBezTo>
                    <a:pt x="987566" y="331996"/>
                    <a:pt x="987497" y="331975"/>
                    <a:pt x="987429" y="331951"/>
                  </a:cubicBezTo>
                  <a:cubicBezTo>
                    <a:pt x="979714" y="329613"/>
                    <a:pt x="975326" y="321453"/>
                    <a:pt x="977657" y="313728"/>
                  </a:cubicBezTo>
                  <a:cubicBezTo>
                    <a:pt x="980023" y="306000"/>
                    <a:pt x="988183" y="301632"/>
                    <a:pt x="995897" y="303971"/>
                  </a:cubicBezTo>
                  <a:close/>
                  <a:moveTo>
                    <a:pt x="954377" y="439015"/>
                  </a:moveTo>
                  <a:cubicBezTo>
                    <a:pt x="962057" y="441635"/>
                    <a:pt x="966206" y="449966"/>
                    <a:pt x="963635" y="457670"/>
                  </a:cubicBezTo>
                  <a:cubicBezTo>
                    <a:pt x="960994" y="465302"/>
                    <a:pt x="952663" y="469351"/>
                    <a:pt x="945052" y="466711"/>
                  </a:cubicBezTo>
                  <a:cubicBezTo>
                    <a:pt x="937406" y="464075"/>
                    <a:pt x="933360" y="455750"/>
                    <a:pt x="936000" y="448118"/>
                  </a:cubicBezTo>
                  <a:cubicBezTo>
                    <a:pt x="938606" y="440572"/>
                    <a:pt x="946800" y="436512"/>
                    <a:pt x="954377" y="439005"/>
                  </a:cubicBezTo>
                  <a:close/>
                  <a:moveTo>
                    <a:pt x="909497" y="582052"/>
                  </a:moveTo>
                  <a:cubicBezTo>
                    <a:pt x="917349" y="584263"/>
                    <a:pt x="921943" y="592423"/>
                    <a:pt x="919714" y="600281"/>
                  </a:cubicBezTo>
                  <a:cubicBezTo>
                    <a:pt x="917520" y="608140"/>
                    <a:pt x="909360" y="612720"/>
                    <a:pt x="901509" y="610509"/>
                  </a:cubicBezTo>
                  <a:cubicBezTo>
                    <a:pt x="893623" y="608297"/>
                    <a:pt x="889063" y="600137"/>
                    <a:pt x="891257" y="592279"/>
                  </a:cubicBezTo>
                  <a:cubicBezTo>
                    <a:pt x="891291" y="592211"/>
                    <a:pt x="891291" y="592142"/>
                    <a:pt x="891326" y="592073"/>
                  </a:cubicBezTo>
                  <a:cubicBezTo>
                    <a:pt x="893554" y="584301"/>
                    <a:pt x="901680" y="579806"/>
                    <a:pt x="909429" y="582034"/>
                  </a:cubicBezTo>
                  <a:cubicBezTo>
                    <a:pt x="909463" y="582041"/>
                    <a:pt x="909463" y="582045"/>
                    <a:pt x="909497" y="582052"/>
                  </a:cubicBezTo>
                  <a:close/>
                  <a:moveTo>
                    <a:pt x="867532" y="717247"/>
                  </a:moveTo>
                  <a:cubicBezTo>
                    <a:pt x="875280" y="719500"/>
                    <a:pt x="879771" y="727622"/>
                    <a:pt x="877509" y="735384"/>
                  </a:cubicBezTo>
                  <a:cubicBezTo>
                    <a:pt x="875246" y="743147"/>
                    <a:pt x="867120" y="747614"/>
                    <a:pt x="859372" y="745358"/>
                  </a:cubicBezTo>
                  <a:cubicBezTo>
                    <a:pt x="851623" y="743105"/>
                    <a:pt x="847132" y="734983"/>
                    <a:pt x="849394" y="727221"/>
                  </a:cubicBezTo>
                  <a:cubicBezTo>
                    <a:pt x="849394" y="727221"/>
                    <a:pt x="849394" y="727221"/>
                    <a:pt x="849394" y="727221"/>
                  </a:cubicBezTo>
                  <a:cubicBezTo>
                    <a:pt x="851554" y="719520"/>
                    <a:pt x="859509" y="715012"/>
                    <a:pt x="867223" y="717158"/>
                  </a:cubicBezTo>
                  <a:cubicBezTo>
                    <a:pt x="867326" y="717185"/>
                    <a:pt x="867429" y="717216"/>
                    <a:pt x="867532" y="717247"/>
                  </a:cubicBezTo>
                  <a:close/>
                  <a:moveTo>
                    <a:pt x="782914" y="1040219"/>
                  </a:moveTo>
                  <a:cubicBezTo>
                    <a:pt x="780411" y="1047899"/>
                    <a:pt x="772183" y="1052109"/>
                    <a:pt x="764503" y="1049620"/>
                  </a:cubicBezTo>
                  <a:cubicBezTo>
                    <a:pt x="756823" y="1047131"/>
                    <a:pt x="752606" y="1038888"/>
                    <a:pt x="755109" y="1031205"/>
                  </a:cubicBezTo>
                  <a:cubicBezTo>
                    <a:pt x="757577" y="1023590"/>
                    <a:pt x="765703" y="1019373"/>
                    <a:pt x="773349" y="1021752"/>
                  </a:cubicBezTo>
                  <a:cubicBezTo>
                    <a:pt x="781097" y="1024204"/>
                    <a:pt x="785383" y="1032467"/>
                    <a:pt x="782914" y="1040205"/>
                  </a:cubicBezTo>
                  <a:cubicBezTo>
                    <a:pt x="782914" y="1040212"/>
                    <a:pt x="782914" y="1040219"/>
                    <a:pt x="782914" y="1040225"/>
                  </a:cubicBezTo>
                  <a:close/>
                  <a:moveTo>
                    <a:pt x="825669" y="852237"/>
                  </a:moveTo>
                  <a:cubicBezTo>
                    <a:pt x="833486" y="854537"/>
                    <a:pt x="837977" y="862742"/>
                    <a:pt x="835646" y="870559"/>
                  </a:cubicBezTo>
                  <a:cubicBezTo>
                    <a:pt x="833349" y="878380"/>
                    <a:pt x="825154" y="882854"/>
                    <a:pt x="817337" y="880553"/>
                  </a:cubicBezTo>
                  <a:cubicBezTo>
                    <a:pt x="809520" y="878253"/>
                    <a:pt x="805063" y="870052"/>
                    <a:pt x="807360" y="862231"/>
                  </a:cubicBezTo>
                  <a:cubicBezTo>
                    <a:pt x="809657" y="854414"/>
                    <a:pt x="817852" y="849943"/>
                    <a:pt x="825669" y="852244"/>
                  </a:cubicBezTo>
                  <a:close/>
                  <a:moveTo>
                    <a:pt x="731349" y="1156961"/>
                  </a:moveTo>
                  <a:cubicBezTo>
                    <a:pt x="739097" y="1159324"/>
                    <a:pt x="743486" y="1167532"/>
                    <a:pt x="741120" y="1175294"/>
                  </a:cubicBezTo>
                  <a:cubicBezTo>
                    <a:pt x="738789" y="1183060"/>
                    <a:pt x="730560" y="1187441"/>
                    <a:pt x="722812" y="1185079"/>
                  </a:cubicBezTo>
                  <a:cubicBezTo>
                    <a:pt x="715029" y="1182720"/>
                    <a:pt x="710640" y="1174512"/>
                    <a:pt x="713006" y="1166747"/>
                  </a:cubicBezTo>
                  <a:cubicBezTo>
                    <a:pt x="713040" y="1166719"/>
                    <a:pt x="713040" y="1166692"/>
                    <a:pt x="713040" y="1166664"/>
                  </a:cubicBezTo>
                  <a:cubicBezTo>
                    <a:pt x="715303" y="1158988"/>
                    <a:pt x="723360" y="1154606"/>
                    <a:pt x="731040" y="1156876"/>
                  </a:cubicBezTo>
                  <a:cubicBezTo>
                    <a:pt x="731143" y="1156907"/>
                    <a:pt x="731246" y="1156937"/>
                    <a:pt x="731349" y="1156968"/>
                  </a:cubicBezTo>
                  <a:close/>
                  <a:moveTo>
                    <a:pt x="603360" y="1570423"/>
                  </a:moveTo>
                  <a:cubicBezTo>
                    <a:pt x="611006" y="1572953"/>
                    <a:pt x="615154" y="1581206"/>
                    <a:pt x="612617" y="1588855"/>
                  </a:cubicBezTo>
                  <a:cubicBezTo>
                    <a:pt x="610115" y="1596504"/>
                    <a:pt x="601852" y="1600656"/>
                    <a:pt x="594206" y="1598126"/>
                  </a:cubicBezTo>
                  <a:cubicBezTo>
                    <a:pt x="586560" y="1595603"/>
                    <a:pt x="582411" y="1587378"/>
                    <a:pt x="584914" y="1579739"/>
                  </a:cubicBezTo>
                  <a:cubicBezTo>
                    <a:pt x="587246" y="1572179"/>
                    <a:pt x="595234" y="1567927"/>
                    <a:pt x="602812" y="1570245"/>
                  </a:cubicBezTo>
                  <a:cubicBezTo>
                    <a:pt x="602983" y="1570303"/>
                    <a:pt x="603189" y="1570365"/>
                    <a:pt x="603360" y="1570430"/>
                  </a:cubicBezTo>
                  <a:close/>
                  <a:moveTo>
                    <a:pt x="645257" y="1435091"/>
                  </a:moveTo>
                  <a:cubicBezTo>
                    <a:pt x="653074" y="1437484"/>
                    <a:pt x="657497" y="1445774"/>
                    <a:pt x="655097" y="1453605"/>
                  </a:cubicBezTo>
                  <a:cubicBezTo>
                    <a:pt x="652697" y="1461432"/>
                    <a:pt x="644400" y="1465838"/>
                    <a:pt x="636583" y="1463445"/>
                  </a:cubicBezTo>
                  <a:cubicBezTo>
                    <a:pt x="628766" y="1461048"/>
                    <a:pt x="624343" y="1452762"/>
                    <a:pt x="626743" y="1444931"/>
                  </a:cubicBezTo>
                  <a:cubicBezTo>
                    <a:pt x="626777" y="1444862"/>
                    <a:pt x="626777" y="1444790"/>
                    <a:pt x="626812" y="1444718"/>
                  </a:cubicBezTo>
                  <a:cubicBezTo>
                    <a:pt x="629280" y="1436980"/>
                    <a:pt x="637509" y="1432680"/>
                    <a:pt x="645257" y="1435097"/>
                  </a:cubicBezTo>
                  <a:close/>
                  <a:moveTo>
                    <a:pt x="689795" y="1292033"/>
                  </a:moveTo>
                  <a:cubicBezTo>
                    <a:pt x="697509" y="1294632"/>
                    <a:pt x="701623" y="1302977"/>
                    <a:pt x="699017" y="1310678"/>
                  </a:cubicBezTo>
                  <a:cubicBezTo>
                    <a:pt x="699017" y="1310688"/>
                    <a:pt x="699017" y="1310702"/>
                    <a:pt x="699017" y="1310712"/>
                  </a:cubicBezTo>
                  <a:cubicBezTo>
                    <a:pt x="696377" y="1318355"/>
                    <a:pt x="688046" y="1322411"/>
                    <a:pt x="680400" y="1319771"/>
                  </a:cubicBezTo>
                  <a:cubicBezTo>
                    <a:pt x="672754" y="1317134"/>
                    <a:pt x="668709" y="1308799"/>
                    <a:pt x="671349" y="1301157"/>
                  </a:cubicBezTo>
                  <a:cubicBezTo>
                    <a:pt x="673955" y="1293576"/>
                    <a:pt x="682183" y="1289513"/>
                    <a:pt x="689795" y="1292040"/>
                  </a:cubicBezTo>
                  <a:close/>
                  <a:moveTo>
                    <a:pt x="561463" y="1705327"/>
                  </a:moveTo>
                  <a:cubicBezTo>
                    <a:pt x="569177" y="1707916"/>
                    <a:pt x="573360" y="1716230"/>
                    <a:pt x="570823" y="1723958"/>
                  </a:cubicBezTo>
                  <a:cubicBezTo>
                    <a:pt x="568457" y="1731693"/>
                    <a:pt x="560297" y="1736061"/>
                    <a:pt x="552549" y="1733712"/>
                  </a:cubicBezTo>
                  <a:cubicBezTo>
                    <a:pt x="544834" y="1731360"/>
                    <a:pt x="540446" y="1723183"/>
                    <a:pt x="542812" y="1715448"/>
                  </a:cubicBezTo>
                  <a:cubicBezTo>
                    <a:pt x="542846" y="1715267"/>
                    <a:pt x="542914" y="1715085"/>
                    <a:pt x="542983" y="1714907"/>
                  </a:cubicBezTo>
                  <a:cubicBezTo>
                    <a:pt x="545451" y="1707162"/>
                    <a:pt x="553714" y="1702879"/>
                    <a:pt x="561463" y="1705334"/>
                  </a:cubicBezTo>
                  <a:close/>
                  <a:moveTo>
                    <a:pt x="696446" y="1747214"/>
                  </a:moveTo>
                  <a:cubicBezTo>
                    <a:pt x="704126" y="1749789"/>
                    <a:pt x="708446" y="1757952"/>
                    <a:pt x="706251" y="1765763"/>
                  </a:cubicBezTo>
                  <a:cubicBezTo>
                    <a:pt x="703509" y="1773381"/>
                    <a:pt x="695451" y="1777674"/>
                    <a:pt x="687600" y="1775675"/>
                  </a:cubicBezTo>
                  <a:cubicBezTo>
                    <a:pt x="679955" y="1772956"/>
                    <a:pt x="675737" y="1764779"/>
                    <a:pt x="677966" y="1756986"/>
                  </a:cubicBezTo>
                  <a:cubicBezTo>
                    <a:pt x="680434" y="1749237"/>
                    <a:pt x="688663" y="1744889"/>
                    <a:pt x="696446" y="1747221"/>
                  </a:cubicBezTo>
                  <a:close/>
                  <a:moveTo>
                    <a:pt x="1266411" y="387888"/>
                  </a:moveTo>
                  <a:cubicBezTo>
                    <a:pt x="1274091" y="390364"/>
                    <a:pt x="1278309" y="398599"/>
                    <a:pt x="1275840" y="406283"/>
                  </a:cubicBezTo>
                  <a:cubicBezTo>
                    <a:pt x="1273372" y="413966"/>
                    <a:pt x="1265143" y="418187"/>
                    <a:pt x="1257463" y="415711"/>
                  </a:cubicBezTo>
                  <a:cubicBezTo>
                    <a:pt x="1249783" y="413243"/>
                    <a:pt x="1245566" y="405045"/>
                    <a:pt x="1248000" y="397372"/>
                  </a:cubicBezTo>
                  <a:cubicBezTo>
                    <a:pt x="1250332" y="389740"/>
                    <a:pt x="1258423" y="385444"/>
                    <a:pt x="1266034" y="387779"/>
                  </a:cubicBezTo>
                  <a:cubicBezTo>
                    <a:pt x="1266172" y="387816"/>
                    <a:pt x="1266275" y="387854"/>
                    <a:pt x="1266411" y="387895"/>
                  </a:cubicBezTo>
                  <a:close/>
                  <a:moveTo>
                    <a:pt x="873291" y="1654176"/>
                  </a:moveTo>
                  <a:cubicBezTo>
                    <a:pt x="881006" y="1656528"/>
                    <a:pt x="885326" y="1664682"/>
                    <a:pt x="882994" y="1672386"/>
                  </a:cubicBezTo>
                  <a:cubicBezTo>
                    <a:pt x="880629" y="1680089"/>
                    <a:pt x="872469" y="1684427"/>
                    <a:pt x="864754" y="1682075"/>
                  </a:cubicBezTo>
                  <a:cubicBezTo>
                    <a:pt x="857109" y="1679733"/>
                    <a:pt x="852754" y="1671648"/>
                    <a:pt x="855052" y="1663968"/>
                  </a:cubicBezTo>
                  <a:cubicBezTo>
                    <a:pt x="857177" y="1656347"/>
                    <a:pt x="865063" y="1651879"/>
                    <a:pt x="872674" y="1653988"/>
                  </a:cubicBezTo>
                  <a:cubicBezTo>
                    <a:pt x="872880" y="1654046"/>
                    <a:pt x="873086" y="1654108"/>
                    <a:pt x="873291" y="1654176"/>
                  </a:cubicBezTo>
                  <a:close/>
                  <a:moveTo>
                    <a:pt x="831360" y="1789067"/>
                  </a:moveTo>
                  <a:cubicBezTo>
                    <a:pt x="839143" y="1791398"/>
                    <a:pt x="843600" y="1799596"/>
                    <a:pt x="841269" y="1807389"/>
                  </a:cubicBezTo>
                  <a:cubicBezTo>
                    <a:pt x="839109" y="1815196"/>
                    <a:pt x="831052" y="1819780"/>
                    <a:pt x="823234" y="1817630"/>
                  </a:cubicBezTo>
                  <a:cubicBezTo>
                    <a:pt x="815451" y="1815480"/>
                    <a:pt x="810857" y="1807409"/>
                    <a:pt x="812983" y="1799603"/>
                  </a:cubicBezTo>
                  <a:cubicBezTo>
                    <a:pt x="813052" y="1799466"/>
                    <a:pt x="813086" y="1799328"/>
                    <a:pt x="813120" y="1799191"/>
                  </a:cubicBezTo>
                  <a:cubicBezTo>
                    <a:pt x="815383" y="1791381"/>
                    <a:pt x="823543" y="1786859"/>
                    <a:pt x="831360" y="1789067"/>
                  </a:cubicBezTo>
                  <a:close/>
                  <a:moveTo>
                    <a:pt x="1129611" y="829200"/>
                  </a:moveTo>
                  <a:cubicBezTo>
                    <a:pt x="1121863" y="826900"/>
                    <a:pt x="1117440" y="818750"/>
                    <a:pt x="1119737" y="810998"/>
                  </a:cubicBezTo>
                  <a:cubicBezTo>
                    <a:pt x="1122034" y="803249"/>
                    <a:pt x="1130194" y="798830"/>
                    <a:pt x="1137943" y="801131"/>
                  </a:cubicBezTo>
                  <a:cubicBezTo>
                    <a:pt x="1145692" y="803431"/>
                    <a:pt x="1150115" y="811567"/>
                    <a:pt x="1147817" y="819316"/>
                  </a:cubicBezTo>
                  <a:cubicBezTo>
                    <a:pt x="1145623" y="827020"/>
                    <a:pt x="1137600" y="831480"/>
                    <a:pt x="1129886" y="829283"/>
                  </a:cubicBezTo>
                  <a:cubicBezTo>
                    <a:pt x="1129783" y="829255"/>
                    <a:pt x="1129714" y="829228"/>
                    <a:pt x="1129611" y="829200"/>
                  </a:cubicBezTo>
                  <a:close/>
                  <a:moveTo>
                    <a:pt x="1096251" y="936172"/>
                  </a:moveTo>
                  <a:cubicBezTo>
                    <a:pt x="1104069" y="938551"/>
                    <a:pt x="1108457" y="946804"/>
                    <a:pt x="1106057" y="954604"/>
                  </a:cubicBezTo>
                  <a:cubicBezTo>
                    <a:pt x="1103692" y="962407"/>
                    <a:pt x="1095429" y="966799"/>
                    <a:pt x="1087646" y="964420"/>
                  </a:cubicBezTo>
                  <a:cubicBezTo>
                    <a:pt x="1079829" y="962040"/>
                    <a:pt x="1075440" y="953788"/>
                    <a:pt x="1077806" y="945988"/>
                  </a:cubicBezTo>
                  <a:cubicBezTo>
                    <a:pt x="1077840" y="945964"/>
                    <a:pt x="1077840" y="945940"/>
                    <a:pt x="1077840" y="945916"/>
                  </a:cubicBezTo>
                  <a:cubicBezTo>
                    <a:pt x="1080240" y="938143"/>
                    <a:pt x="1088469" y="933775"/>
                    <a:pt x="1096251" y="936162"/>
                  </a:cubicBezTo>
                  <a:close/>
                  <a:moveTo>
                    <a:pt x="1044206" y="1105811"/>
                  </a:moveTo>
                  <a:cubicBezTo>
                    <a:pt x="1051920" y="1108485"/>
                    <a:pt x="1056000" y="1116895"/>
                    <a:pt x="1053326" y="1124603"/>
                  </a:cubicBezTo>
                  <a:cubicBezTo>
                    <a:pt x="1050652" y="1132307"/>
                    <a:pt x="1042217" y="1136387"/>
                    <a:pt x="1034537" y="1133712"/>
                  </a:cubicBezTo>
                  <a:cubicBezTo>
                    <a:pt x="1026823" y="1131041"/>
                    <a:pt x="1022743" y="1122628"/>
                    <a:pt x="1025417" y="1114924"/>
                  </a:cubicBezTo>
                  <a:cubicBezTo>
                    <a:pt x="1025417" y="1114886"/>
                    <a:pt x="1025451" y="1114852"/>
                    <a:pt x="1025451" y="1114817"/>
                  </a:cubicBezTo>
                  <a:cubicBezTo>
                    <a:pt x="1028160" y="1107151"/>
                    <a:pt x="1036526" y="1103116"/>
                    <a:pt x="1044206" y="1105800"/>
                  </a:cubicBezTo>
                  <a:close/>
                  <a:moveTo>
                    <a:pt x="992709" y="1268832"/>
                  </a:moveTo>
                  <a:cubicBezTo>
                    <a:pt x="985029" y="1266247"/>
                    <a:pt x="980880" y="1257916"/>
                    <a:pt x="983451" y="1250222"/>
                  </a:cubicBezTo>
                  <a:cubicBezTo>
                    <a:pt x="986057" y="1242559"/>
                    <a:pt x="994354" y="1238448"/>
                    <a:pt x="1002034" y="1241044"/>
                  </a:cubicBezTo>
                  <a:cubicBezTo>
                    <a:pt x="1009680" y="1243636"/>
                    <a:pt x="1013795" y="1251953"/>
                    <a:pt x="1011189" y="1259616"/>
                  </a:cubicBezTo>
                  <a:cubicBezTo>
                    <a:pt x="1008617" y="1267252"/>
                    <a:pt x="1000354" y="1271363"/>
                    <a:pt x="992709" y="1268822"/>
                  </a:cubicBezTo>
                  <a:close/>
                  <a:moveTo>
                    <a:pt x="925097" y="1537214"/>
                  </a:moveTo>
                  <a:cubicBezTo>
                    <a:pt x="922731" y="1544956"/>
                    <a:pt x="914537" y="1549310"/>
                    <a:pt x="906789" y="1546941"/>
                  </a:cubicBezTo>
                  <a:cubicBezTo>
                    <a:pt x="899040" y="1544572"/>
                    <a:pt x="894686" y="1536374"/>
                    <a:pt x="897052" y="1528636"/>
                  </a:cubicBezTo>
                  <a:cubicBezTo>
                    <a:pt x="899417" y="1520952"/>
                    <a:pt x="907509" y="1516595"/>
                    <a:pt x="915223" y="1518864"/>
                  </a:cubicBezTo>
                  <a:cubicBezTo>
                    <a:pt x="923006" y="1521227"/>
                    <a:pt x="927394" y="1529417"/>
                    <a:pt x="925097" y="1537204"/>
                  </a:cubicBezTo>
                  <a:close/>
                  <a:moveTo>
                    <a:pt x="959623" y="1375763"/>
                  </a:moveTo>
                  <a:cubicBezTo>
                    <a:pt x="967406" y="1378108"/>
                    <a:pt x="971829" y="1386309"/>
                    <a:pt x="969497" y="1394095"/>
                  </a:cubicBezTo>
                  <a:cubicBezTo>
                    <a:pt x="967200" y="1401857"/>
                    <a:pt x="959040" y="1406294"/>
                    <a:pt x="951291" y="1404000"/>
                  </a:cubicBezTo>
                  <a:cubicBezTo>
                    <a:pt x="943509" y="1401707"/>
                    <a:pt x="939086" y="1393553"/>
                    <a:pt x="941383" y="1385791"/>
                  </a:cubicBezTo>
                  <a:cubicBezTo>
                    <a:pt x="943646" y="1377991"/>
                    <a:pt x="951806" y="1373500"/>
                    <a:pt x="959623" y="1375752"/>
                  </a:cubicBezTo>
                  <a:close/>
                  <a:moveTo>
                    <a:pt x="1205966" y="532900"/>
                  </a:moveTo>
                  <a:cubicBezTo>
                    <a:pt x="1208057" y="525076"/>
                    <a:pt x="1216115" y="520437"/>
                    <a:pt x="1223931" y="522532"/>
                  </a:cubicBezTo>
                  <a:cubicBezTo>
                    <a:pt x="1231749" y="524630"/>
                    <a:pt x="1236377" y="532670"/>
                    <a:pt x="1234286" y="540494"/>
                  </a:cubicBezTo>
                  <a:cubicBezTo>
                    <a:pt x="1234251" y="540662"/>
                    <a:pt x="1234183" y="540830"/>
                    <a:pt x="1234149" y="540998"/>
                  </a:cubicBezTo>
                  <a:cubicBezTo>
                    <a:pt x="1231920" y="548781"/>
                    <a:pt x="1223795" y="553272"/>
                    <a:pt x="1216012" y="551033"/>
                  </a:cubicBezTo>
                  <a:cubicBezTo>
                    <a:pt x="1208229" y="548794"/>
                    <a:pt x="1203737" y="540672"/>
                    <a:pt x="1205966" y="532889"/>
                  </a:cubicBezTo>
                  <a:close/>
                  <a:moveTo>
                    <a:pt x="1171337" y="694242"/>
                  </a:moveTo>
                  <a:cubicBezTo>
                    <a:pt x="1163520" y="691865"/>
                    <a:pt x="1159132" y="683606"/>
                    <a:pt x="1161497" y="675799"/>
                  </a:cubicBezTo>
                  <a:cubicBezTo>
                    <a:pt x="1163863" y="667989"/>
                    <a:pt x="1172126" y="663583"/>
                    <a:pt x="1179943" y="665959"/>
                  </a:cubicBezTo>
                  <a:cubicBezTo>
                    <a:pt x="1187657" y="668609"/>
                    <a:pt x="1191771" y="677016"/>
                    <a:pt x="1189132" y="684737"/>
                  </a:cubicBezTo>
                  <a:cubicBezTo>
                    <a:pt x="1186594" y="692078"/>
                    <a:pt x="1178846" y="696220"/>
                    <a:pt x="1171337" y="694221"/>
                  </a:cubicBezTo>
                  <a:close/>
                  <a:moveTo>
                    <a:pt x="967029" y="1831156"/>
                  </a:moveTo>
                  <a:cubicBezTo>
                    <a:pt x="974709" y="1833792"/>
                    <a:pt x="978857" y="1842110"/>
                    <a:pt x="976354" y="1849838"/>
                  </a:cubicBezTo>
                  <a:cubicBezTo>
                    <a:pt x="973989" y="1857611"/>
                    <a:pt x="965795" y="1862003"/>
                    <a:pt x="958012" y="1859647"/>
                  </a:cubicBezTo>
                  <a:cubicBezTo>
                    <a:pt x="950229" y="1857292"/>
                    <a:pt x="945840" y="1849077"/>
                    <a:pt x="948206" y="1841304"/>
                  </a:cubicBezTo>
                  <a:cubicBezTo>
                    <a:pt x="948275" y="1841088"/>
                    <a:pt x="948343" y="1840879"/>
                    <a:pt x="948411" y="1840667"/>
                  </a:cubicBezTo>
                  <a:cubicBezTo>
                    <a:pt x="950983" y="1832942"/>
                    <a:pt x="959246" y="1828701"/>
                    <a:pt x="967029" y="1831135"/>
                  </a:cubicBezTo>
                  <a:close/>
                  <a:moveTo>
                    <a:pt x="1041669" y="1589099"/>
                  </a:moveTo>
                  <a:cubicBezTo>
                    <a:pt x="1033852" y="1586640"/>
                    <a:pt x="1029532" y="1578319"/>
                    <a:pt x="1032000" y="1570516"/>
                  </a:cubicBezTo>
                  <a:cubicBezTo>
                    <a:pt x="1034434" y="1562712"/>
                    <a:pt x="1042766" y="1558379"/>
                    <a:pt x="1050583" y="1560837"/>
                  </a:cubicBezTo>
                  <a:cubicBezTo>
                    <a:pt x="1058366" y="1563299"/>
                    <a:pt x="1062720" y="1571616"/>
                    <a:pt x="1060251" y="1579420"/>
                  </a:cubicBezTo>
                  <a:cubicBezTo>
                    <a:pt x="1060251" y="1579458"/>
                    <a:pt x="1060217" y="1579492"/>
                    <a:pt x="1060217" y="1579526"/>
                  </a:cubicBezTo>
                  <a:cubicBezTo>
                    <a:pt x="1057680" y="1587240"/>
                    <a:pt x="1049417" y="1591502"/>
                    <a:pt x="1041669" y="1589102"/>
                  </a:cubicBezTo>
                  <a:close/>
                  <a:moveTo>
                    <a:pt x="1104686" y="1436184"/>
                  </a:moveTo>
                  <a:cubicBezTo>
                    <a:pt x="1102286" y="1443947"/>
                    <a:pt x="1094057" y="1448308"/>
                    <a:pt x="1086309" y="1445925"/>
                  </a:cubicBezTo>
                  <a:cubicBezTo>
                    <a:pt x="1078560" y="1443539"/>
                    <a:pt x="1074172" y="1435310"/>
                    <a:pt x="1076571" y="1427548"/>
                  </a:cubicBezTo>
                  <a:cubicBezTo>
                    <a:pt x="1078972" y="1419785"/>
                    <a:pt x="1087200" y="1415424"/>
                    <a:pt x="1094949" y="1417814"/>
                  </a:cubicBezTo>
                  <a:cubicBezTo>
                    <a:pt x="1102697" y="1420200"/>
                    <a:pt x="1107086" y="1428429"/>
                    <a:pt x="1104686" y="1436191"/>
                  </a:cubicBezTo>
                  <a:close/>
                  <a:moveTo>
                    <a:pt x="1128275" y="1310873"/>
                  </a:moveTo>
                  <a:cubicBezTo>
                    <a:pt x="1120492" y="1308501"/>
                    <a:pt x="1116137" y="1300293"/>
                    <a:pt x="1118469" y="1292517"/>
                  </a:cubicBezTo>
                  <a:cubicBezTo>
                    <a:pt x="1120903" y="1284768"/>
                    <a:pt x="1129132" y="1280455"/>
                    <a:pt x="1136880" y="1282883"/>
                  </a:cubicBezTo>
                  <a:cubicBezTo>
                    <a:pt x="1144526" y="1285272"/>
                    <a:pt x="1148846" y="1293326"/>
                    <a:pt x="1146617" y="1301010"/>
                  </a:cubicBezTo>
                  <a:cubicBezTo>
                    <a:pt x="1144251" y="1308768"/>
                    <a:pt x="1136057" y="1313167"/>
                    <a:pt x="1128275" y="1310880"/>
                  </a:cubicBezTo>
                  <a:close/>
                  <a:moveTo>
                    <a:pt x="1359874" y="564816"/>
                  </a:moveTo>
                  <a:cubicBezTo>
                    <a:pt x="1367623" y="567364"/>
                    <a:pt x="1371840" y="575709"/>
                    <a:pt x="1369303" y="583457"/>
                  </a:cubicBezTo>
                  <a:cubicBezTo>
                    <a:pt x="1366732" y="591206"/>
                    <a:pt x="1358400" y="595423"/>
                    <a:pt x="1350652" y="592876"/>
                  </a:cubicBezTo>
                  <a:cubicBezTo>
                    <a:pt x="1342937" y="590325"/>
                    <a:pt x="1338754" y="582000"/>
                    <a:pt x="1341291" y="574279"/>
                  </a:cubicBezTo>
                  <a:cubicBezTo>
                    <a:pt x="1343863" y="566582"/>
                    <a:pt x="1352126" y="562372"/>
                    <a:pt x="1359874" y="564816"/>
                  </a:cubicBezTo>
                  <a:close/>
                  <a:moveTo>
                    <a:pt x="1314960" y="707836"/>
                  </a:moveTo>
                  <a:cubicBezTo>
                    <a:pt x="1322812" y="710075"/>
                    <a:pt x="1327372" y="718252"/>
                    <a:pt x="1325109" y="726103"/>
                  </a:cubicBezTo>
                  <a:cubicBezTo>
                    <a:pt x="1322880" y="733951"/>
                    <a:pt x="1314720" y="738501"/>
                    <a:pt x="1306869" y="736265"/>
                  </a:cubicBezTo>
                  <a:cubicBezTo>
                    <a:pt x="1299017" y="734026"/>
                    <a:pt x="1294457" y="725850"/>
                    <a:pt x="1296686" y="717998"/>
                  </a:cubicBezTo>
                  <a:cubicBezTo>
                    <a:pt x="1296686" y="717971"/>
                    <a:pt x="1296720" y="717940"/>
                    <a:pt x="1296720" y="717909"/>
                  </a:cubicBezTo>
                  <a:cubicBezTo>
                    <a:pt x="1299017" y="710116"/>
                    <a:pt x="1307143" y="705621"/>
                    <a:pt x="1314960" y="707836"/>
                  </a:cubicBezTo>
                  <a:close/>
                  <a:moveTo>
                    <a:pt x="1273097" y="843072"/>
                  </a:moveTo>
                  <a:cubicBezTo>
                    <a:pt x="1280846" y="845417"/>
                    <a:pt x="1285200" y="853588"/>
                    <a:pt x="1282834" y="861319"/>
                  </a:cubicBezTo>
                  <a:cubicBezTo>
                    <a:pt x="1280503" y="869051"/>
                    <a:pt x="1272343" y="873418"/>
                    <a:pt x="1264594" y="871070"/>
                  </a:cubicBezTo>
                  <a:cubicBezTo>
                    <a:pt x="1256914" y="868735"/>
                    <a:pt x="1252526" y="860627"/>
                    <a:pt x="1254823" y="852916"/>
                  </a:cubicBezTo>
                  <a:cubicBezTo>
                    <a:pt x="1257120" y="845171"/>
                    <a:pt x="1265246" y="840751"/>
                    <a:pt x="1272994" y="843041"/>
                  </a:cubicBezTo>
                  <a:cubicBezTo>
                    <a:pt x="1273029" y="843052"/>
                    <a:pt x="1273063" y="843062"/>
                    <a:pt x="1273097" y="843072"/>
                  </a:cubicBezTo>
                  <a:close/>
                  <a:moveTo>
                    <a:pt x="1212994" y="987813"/>
                  </a:moveTo>
                  <a:cubicBezTo>
                    <a:pt x="1215463" y="980075"/>
                    <a:pt x="1223726" y="975789"/>
                    <a:pt x="1231440" y="978240"/>
                  </a:cubicBezTo>
                  <a:cubicBezTo>
                    <a:pt x="1239189" y="980695"/>
                    <a:pt x="1243475" y="988958"/>
                    <a:pt x="1241040" y="996700"/>
                  </a:cubicBezTo>
                  <a:cubicBezTo>
                    <a:pt x="1238571" y="1004428"/>
                    <a:pt x="1230343" y="1008713"/>
                    <a:pt x="1222594" y="1006279"/>
                  </a:cubicBezTo>
                  <a:cubicBezTo>
                    <a:pt x="1214880" y="1003780"/>
                    <a:pt x="1210629" y="995558"/>
                    <a:pt x="1212994" y="987813"/>
                  </a:cubicBezTo>
                  <a:close/>
                  <a:moveTo>
                    <a:pt x="1170275" y="1175829"/>
                  </a:moveTo>
                  <a:cubicBezTo>
                    <a:pt x="1162457" y="1173546"/>
                    <a:pt x="1157931" y="1165344"/>
                    <a:pt x="1160229" y="1157510"/>
                  </a:cubicBezTo>
                  <a:cubicBezTo>
                    <a:pt x="1162526" y="1149676"/>
                    <a:pt x="1170720" y="1145177"/>
                    <a:pt x="1178537" y="1147464"/>
                  </a:cubicBezTo>
                  <a:cubicBezTo>
                    <a:pt x="1186389" y="1149748"/>
                    <a:pt x="1190880" y="1157949"/>
                    <a:pt x="1188583" y="1165783"/>
                  </a:cubicBezTo>
                  <a:cubicBezTo>
                    <a:pt x="1188583" y="1165793"/>
                    <a:pt x="1188583" y="1165807"/>
                    <a:pt x="1188583" y="1165817"/>
                  </a:cubicBezTo>
                  <a:cubicBezTo>
                    <a:pt x="1186286" y="1173635"/>
                    <a:pt x="1178091" y="1178112"/>
                    <a:pt x="1170275" y="1175829"/>
                  </a:cubicBezTo>
                  <a:close/>
                  <a:moveTo>
                    <a:pt x="1101806" y="1872964"/>
                  </a:moveTo>
                  <a:cubicBezTo>
                    <a:pt x="1109520" y="1875484"/>
                    <a:pt x="1113909" y="1883585"/>
                    <a:pt x="1111817" y="1891420"/>
                  </a:cubicBezTo>
                  <a:cubicBezTo>
                    <a:pt x="1109109" y="1899024"/>
                    <a:pt x="1101120" y="1903379"/>
                    <a:pt x="1093269" y="1901524"/>
                  </a:cubicBezTo>
                  <a:cubicBezTo>
                    <a:pt x="1085589" y="1898904"/>
                    <a:pt x="1081269" y="1890779"/>
                    <a:pt x="1083394" y="1882955"/>
                  </a:cubicBezTo>
                  <a:cubicBezTo>
                    <a:pt x="1085795" y="1875179"/>
                    <a:pt x="1093989" y="1870742"/>
                    <a:pt x="1101806" y="1872964"/>
                  </a:cubicBezTo>
                  <a:close/>
                  <a:moveTo>
                    <a:pt x="1671977" y="513710"/>
                  </a:moveTo>
                  <a:cubicBezTo>
                    <a:pt x="1679589" y="516052"/>
                    <a:pt x="1683874" y="524126"/>
                    <a:pt x="1681543" y="531744"/>
                  </a:cubicBezTo>
                  <a:cubicBezTo>
                    <a:pt x="1681509" y="531874"/>
                    <a:pt x="1681440" y="532005"/>
                    <a:pt x="1681406" y="532135"/>
                  </a:cubicBezTo>
                  <a:cubicBezTo>
                    <a:pt x="1678903" y="539819"/>
                    <a:pt x="1670674" y="544032"/>
                    <a:pt x="1662994" y="541543"/>
                  </a:cubicBezTo>
                  <a:cubicBezTo>
                    <a:pt x="1655315" y="539054"/>
                    <a:pt x="1651097" y="530805"/>
                    <a:pt x="1653566" y="523121"/>
                  </a:cubicBezTo>
                  <a:cubicBezTo>
                    <a:pt x="1656069" y="515445"/>
                    <a:pt x="1664297" y="511231"/>
                    <a:pt x="1671977" y="513707"/>
                  </a:cubicBezTo>
                  <a:close/>
                  <a:moveTo>
                    <a:pt x="1611497" y="658739"/>
                  </a:moveTo>
                  <a:cubicBezTo>
                    <a:pt x="1613726" y="650966"/>
                    <a:pt x="1621817" y="646457"/>
                    <a:pt x="1629566" y="648669"/>
                  </a:cubicBezTo>
                  <a:cubicBezTo>
                    <a:pt x="1637349" y="650884"/>
                    <a:pt x="1641874" y="658979"/>
                    <a:pt x="1639646" y="666751"/>
                  </a:cubicBezTo>
                  <a:cubicBezTo>
                    <a:pt x="1637417" y="674524"/>
                    <a:pt x="1629326" y="679032"/>
                    <a:pt x="1621577" y="676817"/>
                  </a:cubicBezTo>
                  <a:cubicBezTo>
                    <a:pt x="1613795" y="674606"/>
                    <a:pt x="1609269" y="666511"/>
                    <a:pt x="1611497" y="658739"/>
                  </a:cubicBezTo>
                  <a:close/>
                  <a:moveTo>
                    <a:pt x="1577006" y="820077"/>
                  </a:moveTo>
                  <a:cubicBezTo>
                    <a:pt x="1569154" y="817859"/>
                    <a:pt x="1564594" y="809692"/>
                    <a:pt x="1566789" y="801833"/>
                  </a:cubicBezTo>
                  <a:cubicBezTo>
                    <a:pt x="1569017" y="793979"/>
                    <a:pt x="1577177" y="789408"/>
                    <a:pt x="1585029" y="791630"/>
                  </a:cubicBezTo>
                  <a:cubicBezTo>
                    <a:pt x="1592880" y="793848"/>
                    <a:pt x="1597475" y="802015"/>
                    <a:pt x="1595246" y="809870"/>
                  </a:cubicBezTo>
                  <a:cubicBezTo>
                    <a:pt x="1595246" y="809915"/>
                    <a:pt x="1595212" y="809956"/>
                    <a:pt x="1595212" y="809997"/>
                  </a:cubicBezTo>
                  <a:cubicBezTo>
                    <a:pt x="1592949" y="817790"/>
                    <a:pt x="1584823" y="822292"/>
                    <a:pt x="1577006" y="820077"/>
                  </a:cubicBezTo>
                  <a:close/>
                  <a:moveTo>
                    <a:pt x="1543714" y="927011"/>
                  </a:moveTo>
                  <a:cubicBezTo>
                    <a:pt x="1551429" y="929452"/>
                    <a:pt x="1555680" y="937684"/>
                    <a:pt x="1553246" y="945391"/>
                  </a:cubicBezTo>
                  <a:cubicBezTo>
                    <a:pt x="1550812" y="953102"/>
                    <a:pt x="1542583" y="957371"/>
                    <a:pt x="1534869" y="954930"/>
                  </a:cubicBezTo>
                  <a:cubicBezTo>
                    <a:pt x="1527154" y="952488"/>
                    <a:pt x="1522903" y="944256"/>
                    <a:pt x="1525337" y="936549"/>
                  </a:cubicBezTo>
                  <a:cubicBezTo>
                    <a:pt x="1525337" y="936542"/>
                    <a:pt x="1525337" y="936539"/>
                    <a:pt x="1525337" y="936532"/>
                  </a:cubicBezTo>
                  <a:cubicBezTo>
                    <a:pt x="1527669" y="928900"/>
                    <a:pt x="1535726" y="924590"/>
                    <a:pt x="1543372" y="926908"/>
                  </a:cubicBezTo>
                  <a:cubicBezTo>
                    <a:pt x="1543475" y="926942"/>
                    <a:pt x="1543611" y="926980"/>
                    <a:pt x="1543714" y="927021"/>
                  </a:cubicBezTo>
                  <a:close/>
                  <a:moveTo>
                    <a:pt x="1501440" y="1061880"/>
                  </a:moveTo>
                  <a:cubicBezTo>
                    <a:pt x="1509257" y="1064143"/>
                    <a:pt x="1513783" y="1072324"/>
                    <a:pt x="1511520" y="1080155"/>
                  </a:cubicBezTo>
                  <a:cubicBezTo>
                    <a:pt x="1509257" y="1087985"/>
                    <a:pt x="1501063" y="1092497"/>
                    <a:pt x="1493246" y="1090235"/>
                  </a:cubicBezTo>
                  <a:cubicBezTo>
                    <a:pt x="1485429" y="1087972"/>
                    <a:pt x="1480903" y="1079791"/>
                    <a:pt x="1483166" y="1071960"/>
                  </a:cubicBezTo>
                  <a:cubicBezTo>
                    <a:pt x="1485429" y="1064129"/>
                    <a:pt x="1493623" y="1059618"/>
                    <a:pt x="1501440" y="1061880"/>
                  </a:cubicBezTo>
                  <a:close/>
                  <a:moveTo>
                    <a:pt x="1449326" y="1231468"/>
                  </a:moveTo>
                  <a:cubicBezTo>
                    <a:pt x="1457109" y="1233895"/>
                    <a:pt x="1461463" y="1242179"/>
                    <a:pt x="1459029" y="1249968"/>
                  </a:cubicBezTo>
                  <a:cubicBezTo>
                    <a:pt x="1456594" y="1257758"/>
                    <a:pt x="1448332" y="1262105"/>
                    <a:pt x="1440549" y="1259678"/>
                  </a:cubicBezTo>
                  <a:cubicBezTo>
                    <a:pt x="1432732" y="1257251"/>
                    <a:pt x="1428411" y="1248967"/>
                    <a:pt x="1430812" y="1241177"/>
                  </a:cubicBezTo>
                  <a:cubicBezTo>
                    <a:pt x="1430846" y="1241119"/>
                    <a:pt x="1430846" y="1241064"/>
                    <a:pt x="1430880" y="1241006"/>
                  </a:cubicBezTo>
                  <a:cubicBezTo>
                    <a:pt x="1433315" y="1233288"/>
                    <a:pt x="1441577" y="1229016"/>
                    <a:pt x="1449291" y="1231464"/>
                  </a:cubicBezTo>
                  <a:cubicBezTo>
                    <a:pt x="1449291" y="1231471"/>
                    <a:pt x="1449326" y="1231475"/>
                    <a:pt x="1449326" y="1231478"/>
                  </a:cubicBezTo>
                  <a:close/>
                  <a:moveTo>
                    <a:pt x="1312320" y="1673068"/>
                  </a:moveTo>
                  <a:cubicBezTo>
                    <a:pt x="1304434" y="1670836"/>
                    <a:pt x="1299874" y="1662645"/>
                    <a:pt x="1302103" y="1654773"/>
                  </a:cubicBezTo>
                  <a:cubicBezTo>
                    <a:pt x="1304332" y="1646897"/>
                    <a:pt x="1312526" y="1642324"/>
                    <a:pt x="1320411" y="1644552"/>
                  </a:cubicBezTo>
                  <a:cubicBezTo>
                    <a:pt x="1328263" y="1646784"/>
                    <a:pt x="1332857" y="1654975"/>
                    <a:pt x="1330629" y="1662851"/>
                  </a:cubicBezTo>
                  <a:cubicBezTo>
                    <a:pt x="1330594" y="1662912"/>
                    <a:pt x="1330594" y="1662977"/>
                    <a:pt x="1330560" y="1663043"/>
                  </a:cubicBezTo>
                  <a:cubicBezTo>
                    <a:pt x="1328263" y="1670832"/>
                    <a:pt x="1320137" y="1675314"/>
                    <a:pt x="1312320" y="1673078"/>
                  </a:cubicBezTo>
                  <a:close/>
                  <a:moveTo>
                    <a:pt x="1366046" y="1501855"/>
                  </a:moveTo>
                  <a:cubicBezTo>
                    <a:pt x="1373726" y="1504598"/>
                    <a:pt x="1377703" y="1513036"/>
                    <a:pt x="1374960" y="1520702"/>
                  </a:cubicBezTo>
                  <a:cubicBezTo>
                    <a:pt x="1372217" y="1528368"/>
                    <a:pt x="1363783" y="1532359"/>
                    <a:pt x="1356103" y="1529616"/>
                  </a:cubicBezTo>
                  <a:cubicBezTo>
                    <a:pt x="1348457" y="1526873"/>
                    <a:pt x="1344446" y="1518436"/>
                    <a:pt x="1347189" y="1510770"/>
                  </a:cubicBezTo>
                  <a:cubicBezTo>
                    <a:pt x="1347223" y="1510745"/>
                    <a:pt x="1347223" y="1510725"/>
                    <a:pt x="1347223" y="1510701"/>
                  </a:cubicBezTo>
                  <a:cubicBezTo>
                    <a:pt x="1349931" y="1503086"/>
                    <a:pt x="1358297" y="1499105"/>
                    <a:pt x="1365909" y="1501811"/>
                  </a:cubicBezTo>
                  <a:cubicBezTo>
                    <a:pt x="1365943" y="1501824"/>
                    <a:pt x="1366012" y="1501842"/>
                    <a:pt x="1366046" y="1501859"/>
                  </a:cubicBezTo>
                  <a:close/>
                  <a:moveTo>
                    <a:pt x="1407737" y="1366807"/>
                  </a:moveTo>
                  <a:cubicBezTo>
                    <a:pt x="1415417" y="1369458"/>
                    <a:pt x="1419497" y="1377827"/>
                    <a:pt x="1416823" y="1385500"/>
                  </a:cubicBezTo>
                  <a:cubicBezTo>
                    <a:pt x="1414183" y="1393173"/>
                    <a:pt x="1405817" y="1397243"/>
                    <a:pt x="1398137" y="1394592"/>
                  </a:cubicBezTo>
                  <a:cubicBezTo>
                    <a:pt x="1390457" y="1391942"/>
                    <a:pt x="1386377" y="1383573"/>
                    <a:pt x="1389052" y="1375900"/>
                  </a:cubicBezTo>
                  <a:cubicBezTo>
                    <a:pt x="1389052" y="1375862"/>
                    <a:pt x="1389086" y="1375821"/>
                    <a:pt x="1389086" y="1375783"/>
                  </a:cubicBezTo>
                  <a:cubicBezTo>
                    <a:pt x="1391657" y="1368203"/>
                    <a:pt x="1399886" y="1364143"/>
                    <a:pt x="1407463" y="1366718"/>
                  </a:cubicBezTo>
                  <a:cubicBezTo>
                    <a:pt x="1407566" y="1366749"/>
                    <a:pt x="1407635" y="1366780"/>
                    <a:pt x="1407737" y="1366811"/>
                  </a:cubicBezTo>
                  <a:close/>
                  <a:moveTo>
                    <a:pt x="1278652" y="1779950"/>
                  </a:moveTo>
                  <a:cubicBezTo>
                    <a:pt x="1286400" y="1782189"/>
                    <a:pt x="1290857" y="1790273"/>
                    <a:pt x="1288594" y="1798008"/>
                  </a:cubicBezTo>
                  <a:cubicBezTo>
                    <a:pt x="1286366" y="1805747"/>
                    <a:pt x="1278275" y="1810204"/>
                    <a:pt x="1270560" y="1807965"/>
                  </a:cubicBezTo>
                  <a:cubicBezTo>
                    <a:pt x="1262812" y="1805733"/>
                    <a:pt x="1258354" y="1797669"/>
                    <a:pt x="1260583" y="1789941"/>
                  </a:cubicBezTo>
                  <a:cubicBezTo>
                    <a:pt x="1262606" y="1782302"/>
                    <a:pt x="1270423" y="1777749"/>
                    <a:pt x="1278069" y="1779768"/>
                  </a:cubicBezTo>
                  <a:cubicBezTo>
                    <a:pt x="1278275" y="1779820"/>
                    <a:pt x="1278446" y="1779878"/>
                    <a:pt x="1278652" y="1779936"/>
                  </a:cubicBezTo>
                  <a:close/>
                  <a:moveTo>
                    <a:pt x="1236823" y="1914871"/>
                  </a:moveTo>
                  <a:cubicBezTo>
                    <a:pt x="1244606" y="1917172"/>
                    <a:pt x="1249063" y="1925356"/>
                    <a:pt x="1246766" y="1933149"/>
                  </a:cubicBezTo>
                  <a:cubicBezTo>
                    <a:pt x="1246766" y="1933156"/>
                    <a:pt x="1246766" y="1933163"/>
                    <a:pt x="1246766" y="1933169"/>
                  </a:cubicBezTo>
                  <a:cubicBezTo>
                    <a:pt x="1244709" y="1940980"/>
                    <a:pt x="1236720" y="1945660"/>
                    <a:pt x="1228937" y="1943616"/>
                  </a:cubicBezTo>
                  <a:cubicBezTo>
                    <a:pt x="1221120" y="1941576"/>
                    <a:pt x="1216423" y="1933588"/>
                    <a:pt x="1218480" y="1925774"/>
                  </a:cubicBezTo>
                  <a:cubicBezTo>
                    <a:pt x="1218549" y="1925534"/>
                    <a:pt x="1218617" y="1925294"/>
                    <a:pt x="1218686" y="1925054"/>
                  </a:cubicBezTo>
                  <a:cubicBezTo>
                    <a:pt x="1220880" y="1917237"/>
                    <a:pt x="1228972" y="1912667"/>
                    <a:pt x="1236789" y="1914851"/>
                  </a:cubicBezTo>
                  <a:cubicBezTo>
                    <a:pt x="1236789" y="1914851"/>
                    <a:pt x="1236823" y="1914854"/>
                    <a:pt x="1236823" y="1914857"/>
                  </a:cubicBezTo>
                  <a:close/>
                  <a:moveTo>
                    <a:pt x="1414389" y="1822056"/>
                  </a:moveTo>
                  <a:cubicBezTo>
                    <a:pt x="1422000" y="1824672"/>
                    <a:pt x="1426046" y="1832969"/>
                    <a:pt x="1423440" y="1840584"/>
                  </a:cubicBezTo>
                  <a:cubicBezTo>
                    <a:pt x="1420834" y="1848203"/>
                    <a:pt x="1412537" y="1852255"/>
                    <a:pt x="1404926" y="1849636"/>
                  </a:cubicBezTo>
                  <a:cubicBezTo>
                    <a:pt x="1397349" y="1847040"/>
                    <a:pt x="1393303" y="1838853"/>
                    <a:pt x="1395806" y="1831269"/>
                  </a:cubicBezTo>
                  <a:cubicBezTo>
                    <a:pt x="1398377" y="1823592"/>
                    <a:pt x="1406709" y="1819461"/>
                    <a:pt x="1414389" y="1822039"/>
                  </a:cubicBezTo>
                  <a:cubicBezTo>
                    <a:pt x="1414389" y="1822043"/>
                    <a:pt x="1414389" y="1822043"/>
                    <a:pt x="1414389" y="1822043"/>
                  </a:cubicBezTo>
                  <a:close/>
                  <a:moveTo>
                    <a:pt x="1372320" y="1956909"/>
                  </a:moveTo>
                  <a:cubicBezTo>
                    <a:pt x="1380000" y="1959518"/>
                    <a:pt x="1384251" y="1967709"/>
                    <a:pt x="1381989" y="1975495"/>
                  </a:cubicBezTo>
                  <a:cubicBezTo>
                    <a:pt x="1379280" y="1983117"/>
                    <a:pt x="1371189" y="1987392"/>
                    <a:pt x="1363372" y="1985332"/>
                  </a:cubicBezTo>
                  <a:cubicBezTo>
                    <a:pt x="1355726" y="1982610"/>
                    <a:pt x="1351543" y="1974395"/>
                    <a:pt x="1353840" y="1966615"/>
                  </a:cubicBezTo>
                  <a:cubicBezTo>
                    <a:pt x="1356309" y="1958877"/>
                    <a:pt x="1364537" y="1954550"/>
                    <a:pt x="1372320" y="1956895"/>
                  </a:cubicBezTo>
                  <a:close/>
                  <a:moveTo>
                    <a:pt x="1456115" y="1686669"/>
                  </a:moveTo>
                  <a:cubicBezTo>
                    <a:pt x="1463931" y="1689103"/>
                    <a:pt x="1468286" y="1697407"/>
                    <a:pt x="1465852" y="1705214"/>
                  </a:cubicBezTo>
                  <a:cubicBezTo>
                    <a:pt x="1463417" y="1713024"/>
                    <a:pt x="1455120" y="1717386"/>
                    <a:pt x="1447303" y="1714951"/>
                  </a:cubicBezTo>
                  <a:cubicBezTo>
                    <a:pt x="1439486" y="1712517"/>
                    <a:pt x="1435132" y="1704209"/>
                    <a:pt x="1437566" y="1696396"/>
                  </a:cubicBezTo>
                  <a:cubicBezTo>
                    <a:pt x="1440000" y="1688582"/>
                    <a:pt x="1448297" y="1684221"/>
                    <a:pt x="1456115" y="1686655"/>
                  </a:cubicBezTo>
                  <a:close/>
                  <a:moveTo>
                    <a:pt x="1500480" y="1543560"/>
                  </a:moveTo>
                  <a:cubicBezTo>
                    <a:pt x="1508194" y="1546101"/>
                    <a:pt x="1512514" y="1554278"/>
                    <a:pt x="1510251" y="1562075"/>
                  </a:cubicBezTo>
                  <a:cubicBezTo>
                    <a:pt x="1507817" y="1569861"/>
                    <a:pt x="1499520" y="1574201"/>
                    <a:pt x="1491737" y="1571767"/>
                  </a:cubicBezTo>
                  <a:cubicBezTo>
                    <a:pt x="1483955" y="1569333"/>
                    <a:pt x="1479635" y="1561049"/>
                    <a:pt x="1482069" y="1553263"/>
                  </a:cubicBezTo>
                  <a:cubicBezTo>
                    <a:pt x="1484469" y="1545508"/>
                    <a:pt x="1492697" y="1541167"/>
                    <a:pt x="1500480" y="1543547"/>
                  </a:cubicBezTo>
                  <a:close/>
                  <a:moveTo>
                    <a:pt x="1575806" y="1301640"/>
                  </a:moveTo>
                  <a:cubicBezTo>
                    <a:pt x="1567989" y="1299302"/>
                    <a:pt x="1563566" y="1291070"/>
                    <a:pt x="1565897" y="1283256"/>
                  </a:cubicBezTo>
                  <a:cubicBezTo>
                    <a:pt x="1568194" y="1275508"/>
                    <a:pt x="1576320" y="1271064"/>
                    <a:pt x="1584103" y="1273289"/>
                  </a:cubicBezTo>
                  <a:cubicBezTo>
                    <a:pt x="1591989" y="1275343"/>
                    <a:pt x="1596720" y="1283407"/>
                    <a:pt x="1594697" y="1291300"/>
                  </a:cubicBezTo>
                  <a:cubicBezTo>
                    <a:pt x="1592640" y="1299196"/>
                    <a:pt x="1584549" y="1303931"/>
                    <a:pt x="1576663" y="1301880"/>
                  </a:cubicBezTo>
                  <a:cubicBezTo>
                    <a:pt x="1576389" y="1301805"/>
                    <a:pt x="1576080" y="1301719"/>
                    <a:pt x="1575806" y="1301627"/>
                  </a:cubicBezTo>
                  <a:close/>
                  <a:moveTo>
                    <a:pt x="1628229" y="1132135"/>
                  </a:moveTo>
                  <a:cubicBezTo>
                    <a:pt x="1620446" y="1129725"/>
                    <a:pt x="1616091" y="1121455"/>
                    <a:pt x="1618492" y="1113665"/>
                  </a:cubicBezTo>
                  <a:cubicBezTo>
                    <a:pt x="1620892" y="1105941"/>
                    <a:pt x="1629052" y="1101576"/>
                    <a:pt x="1636800" y="1103880"/>
                  </a:cubicBezTo>
                  <a:cubicBezTo>
                    <a:pt x="1644514" y="1106376"/>
                    <a:pt x="1648869" y="1114523"/>
                    <a:pt x="1646674" y="1122326"/>
                  </a:cubicBezTo>
                  <a:cubicBezTo>
                    <a:pt x="1644206" y="1130057"/>
                    <a:pt x="1636012" y="1134408"/>
                    <a:pt x="1628229" y="1132121"/>
                  </a:cubicBezTo>
                  <a:close/>
                  <a:moveTo>
                    <a:pt x="1507475" y="1998854"/>
                  </a:moveTo>
                  <a:cubicBezTo>
                    <a:pt x="1514914" y="2001024"/>
                    <a:pt x="1519166" y="2008804"/>
                    <a:pt x="1517006" y="2016230"/>
                  </a:cubicBezTo>
                  <a:cubicBezTo>
                    <a:pt x="1516869" y="2016593"/>
                    <a:pt x="1516766" y="2016950"/>
                    <a:pt x="1516629" y="2017303"/>
                  </a:cubicBezTo>
                  <a:cubicBezTo>
                    <a:pt x="1514537" y="2024942"/>
                    <a:pt x="1506617" y="2029433"/>
                    <a:pt x="1499006" y="2027332"/>
                  </a:cubicBezTo>
                  <a:cubicBezTo>
                    <a:pt x="1498800" y="2027284"/>
                    <a:pt x="1498629" y="2027229"/>
                    <a:pt x="1498457" y="2027174"/>
                  </a:cubicBezTo>
                  <a:cubicBezTo>
                    <a:pt x="1490777" y="2024513"/>
                    <a:pt x="1486594" y="2016257"/>
                    <a:pt x="1488994" y="2008499"/>
                  </a:cubicBezTo>
                  <a:cubicBezTo>
                    <a:pt x="1491463" y="2000743"/>
                    <a:pt x="1499692" y="1996430"/>
                    <a:pt x="1507475" y="1998840"/>
                  </a:cubicBezTo>
                  <a:close/>
                  <a:moveTo>
                    <a:pt x="1626994" y="1613682"/>
                  </a:moveTo>
                  <a:cubicBezTo>
                    <a:pt x="1619246" y="1611162"/>
                    <a:pt x="1615029" y="1602844"/>
                    <a:pt x="1617532" y="1595102"/>
                  </a:cubicBezTo>
                  <a:cubicBezTo>
                    <a:pt x="1619966" y="1587624"/>
                    <a:pt x="1627852" y="1583370"/>
                    <a:pt x="1635429" y="1585437"/>
                  </a:cubicBezTo>
                  <a:cubicBezTo>
                    <a:pt x="1643143" y="1588067"/>
                    <a:pt x="1647257" y="1596446"/>
                    <a:pt x="1644617" y="1604150"/>
                  </a:cubicBezTo>
                  <a:cubicBezTo>
                    <a:pt x="1642149" y="1611439"/>
                    <a:pt x="1634469" y="1615588"/>
                    <a:pt x="1626994" y="1613668"/>
                  </a:cubicBezTo>
                  <a:close/>
                  <a:moveTo>
                    <a:pt x="1814023" y="1010887"/>
                  </a:moveTo>
                  <a:cubicBezTo>
                    <a:pt x="1821635" y="1013572"/>
                    <a:pt x="1825646" y="1021931"/>
                    <a:pt x="1822972" y="1029559"/>
                  </a:cubicBezTo>
                  <a:cubicBezTo>
                    <a:pt x="1820400" y="1036900"/>
                    <a:pt x="1812514" y="1040935"/>
                    <a:pt x="1805040" y="1038744"/>
                  </a:cubicBezTo>
                  <a:cubicBezTo>
                    <a:pt x="1797360" y="1036265"/>
                    <a:pt x="1793109" y="1028013"/>
                    <a:pt x="1795611" y="1020316"/>
                  </a:cubicBezTo>
                  <a:cubicBezTo>
                    <a:pt x="1798080" y="1012622"/>
                    <a:pt x="1806343" y="1008395"/>
                    <a:pt x="1814023" y="1010873"/>
                  </a:cubicBezTo>
                  <a:close/>
                  <a:moveTo>
                    <a:pt x="1855749" y="875599"/>
                  </a:moveTo>
                  <a:cubicBezTo>
                    <a:pt x="1863463" y="878232"/>
                    <a:pt x="1867611" y="886629"/>
                    <a:pt x="1864972" y="894357"/>
                  </a:cubicBezTo>
                  <a:cubicBezTo>
                    <a:pt x="1862469" y="901742"/>
                    <a:pt x="1854652" y="905897"/>
                    <a:pt x="1847109" y="903854"/>
                  </a:cubicBezTo>
                  <a:cubicBezTo>
                    <a:pt x="1839291" y="901468"/>
                    <a:pt x="1834903" y="893208"/>
                    <a:pt x="1837303" y="885405"/>
                  </a:cubicBezTo>
                  <a:cubicBezTo>
                    <a:pt x="1839669" y="877598"/>
                    <a:pt x="1847931" y="873206"/>
                    <a:pt x="1855749" y="875592"/>
                  </a:cubicBezTo>
                  <a:close/>
                  <a:moveTo>
                    <a:pt x="1686789" y="1468807"/>
                  </a:moveTo>
                  <a:cubicBezTo>
                    <a:pt x="1684869" y="1476285"/>
                    <a:pt x="1677257" y="1480787"/>
                    <a:pt x="1669783" y="1478863"/>
                  </a:cubicBezTo>
                  <a:cubicBezTo>
                    <a:pt x="1669406" y="1478771"/>
                    <a:pt x="1669029" y="1478661"/>
                    <a:pt x="1668686" y="1478538"/>
                  </a:cubicBezTo>
                  <a:cubicBezTo>
                    <a:pt x="1660972" y="1476011"/>
                    <a:pt x="1656754" y="1467710"/>
                    <a:pt x="1659291" y="1459999"/>
                  </a:cubicBezTo>
                  <a:cubicBezTo>
                    <a:pt x="1661795" y="1452401"/>
                    <a:pt x="1669886" y="1448188"/>
                    <a:pt x="1677532" y="1450512"/>
                  </a:cubicBezTo>
                  <a:cubicBezTo>
                    <a:pt x="1684937" y="1452580"/>
                    <a:pt x="1689223" y="1460243"/>
                    <a:pt x="1687166" y="1467635"/>
                  </a:cubicBezTo>
                  <a:cubicBezTo>
                    <a:pt x="1687063" y="1468025"/>
                    <a:pt x="1686926" y="1468413"/>
                    <a:pt x="1686789" y="1468793"/>
                  </a:cubicBezTo>
                  <a:close/>
                  <a:moveTo>
                    <a:pt x="1719223" y="1315207"/>
                  </a:moveTo>
                  <a:cubicBezTo>
                    <a:pt x="1726972" y="1317731"/>
                    <a:pt x="1731223" y="1326069"/>
                    <a:pt x="1728686" y="1333828"/>
                  </a:cubicBezTo>
                  <a:cubicBezTo>
                    <a:pt x="1726286" y="1341288"/>
                    <a:pt x="1718434" y="1345550"/>
                    <a:pt x="1710857" y="1343534"/>
                  </a:cubicBezTo>
                  <a:cubicBezTo>
                    <a:pt x="1703040" y="1341223"/>
                    <a:pt x="1698549" y="1333008"/>
                    <a:pt x="1700880" y="1325181"/>
                  </a:cubicBezTo>
                  <a:cubicBezTo>
                    <a:pt x="1703177" y="1317353"/>
                    <a:pt x="1711406" y="1312883"/>
                    <a:pt x="1719223" y="1315193"/>
                  </a:cubicBezTo>
                  <a:close/>
                  <a:moveTo>
                    <a:pt x="1549543" y="1863988"/>
                  </a:moveTo>
                  <a:cubicBezTo>
                    <a:pt x="1557154" y="1866659"/>
                    <a:pt x="1561132" y="1874987"/>
                    <a:pt x="1558457" y="1882584"/>
                  </a:cubicBezTo>
                  <a:cubicBezTo>
                    <a:pt x="1555852" y="1890035"/>
                    <a:pt x="1547760" y="1894049"/>
                    <a:pt x="1540251" y="1891636"/>
                  </a:cubicBezTo>
                  <a:cubicBezTo>
                    <a:pt x="1532606" y="1889071"/>
                    <a:pt x="1528492" y="1880798"/>
                    <a:pt x="1531063" y="1873159"/>
                  </a:cubicBezTo>
                  <a:cubicBezTo>
                    <a:pt x="1533635" y="1865520"/>
                    <a:pt x="1541897" y="1861409"/>
                    <a:pt x="1549543" y="1863974"/>
                  </a:cubicBezTo>
                  <a:close/>
                  <a:moveTo>
                    <a:pt x="1591372" y="1728635"/>
                  </a:moveTo>
                  <a:cubicBezTo>
                    <a:pt x="1598846" y="1730963"/>
                    <a:pt x="1603029" y="1738910"/>
                    <a:pt x="1600697" y="1746384"/>
                  </a:cubicBezTo>
                  <a:cubicBezTo>
                    <a:pt x="1600594" y="1746641"/>
                    <a:pt x="1600526" y="1746895"/>
                    <a:pt x="1600423" y="1747149"/>
                  </a:cubicBezTo>
                  <a:cubicBezTo>
                    <a:pt x="1598469" y="1754613"/>
                    <a:pt x="1590823" y="1759077"/>
                    <a:pt x="1583383" y="1757119"/>
                  </a:cubicBezTo>
                  <a:cubicBezTo>
                    <a:pt x="1583006" y="1757023"/>
                    <a:pt x="1582629" y="1756907"/>
                    <a:pt x="1582251" y="1756776"/>
                  </a:cubicBezTo>
                  <a:cubicBezTo>
                    <a:pt x="1574469" y="1754256"/>
                    <a:pt x="1570217" y="1745915"/>
                    <a:pt x="1572720" y="1738139"/>
                  </a:cubicBezTo>
                  <a:cubicBezTo>
                    <a:pt x="1575257" y="1730363"/>
                    <a:pt x="1583589" y="1726104"/>
                    <a:pt x="1591372" y="1728621"/>
                  </a:cubicBezTo>
                  <a:close/>
                  <a:moveTo>
                    <a:pt x="1933132" y="625320"/>
                  </a:moveTo>
                  <a:cubicBezTo>
                    <a:pt x="1925486" y="622773"/>
                    <a:pt x="1921337" y="614503"/>
                    <a:pt x="1923874" y="606844"/>
                  </a:cubicBezTo>
                  <a:cubicBezTo>
                    <a:pt x="1926411" y="599188"/>
                    <a:pt x="1934709" y="595046"/>
                    <a:pt x="1942354" y="597593"/>
                  </a:cubicBezTo>
                  <a:cubicBezTo>
                    <a:pt x="1949692" y="599726"/>
                    <a:pt x="1953909" y="607396"/>
                    <a:pt x="1951783" y="614729"/>
                  </a:cubicBezTo>
                  <a:cubicBezTo>
                    <a:pt x="1951646" y="615158"/>
                    <a:pt x="1951509" y="615583"/>
                    <a:pt x="1951337" y="615998"/>
                  </a:cubicBezTo>
                  <a:cubicBezTo>
                    <a:pt x="1949451" y="623311"/>
                    <a:pt x="1941977" y="627700"/>
                    <a:pt x="1934674" y="625800"/>
                  </a:cubicBezTo>
                  <a:cubicBezTo>
                    <a:pt x="1934126" y="625667"/>
                    <a:pt x="1933646" y="625502"/>
                    <a:pt x="1933132" y="625307"/>
                  </a:cubicBezTo>
                  <a:close/>
                  <a:moveTo>
                    <a:pt x="1909577" y="750669"/>
                  </a:moveTo>
                  <a:cubicBezTo>
                    <a:pt x="1907760" y="758195"/>
                    <a:pt x="1900183" y="762820"/>
                    <a:pt x="1892640" y="760999"/>
                  </a:cubicBezTo>
                  <a:cubicBezTo>
                    <a:pt x="1892297" y="760913"/>
                    <a:pt x="1891955" y="760817"/>
                    <a:pt x="1891611" y="760704"/>
                  </a:cubicBezTo>
                  <a:cubicBezTo>
                    <a:pt x="1883795" y="758376"/>
                    <a:pt x="1879372" y="750158"/>
                    <a:pt x="1881703" y="742348"/>
                  </a:cubicBezTo>
                  <a:cubicBezTo>
                    <a:pt x="1884034" y="734541"/>
                    <a:pt x="1892229" y="730101"/>
                    <a:pt x="1900046" y="732429"/>
                  </a:cubicBezTo>
                  <a:cubicBezTo>
                    <a:pt x="1907486" y="734387"/>
                    <a:pt x="1911909" y="742005"/>
                    <a:pt x="1909955" y="749441"/>
                  </a:cubicBezTo>
                  <a:cubicBezTo>
                    <a:pt x="1909852" y="749856"/>
                    <a:pt x="1909714" y="750264"/>
                    <a:pt x="1909577" y="750669"/>
                  </a:cubicBezTo>
                  <a:close/>
                  <a:moveTo>
                    <a:pt x="1763006" y="1173947"/>
                  </a:moveTo>
                  <a:cubicBezTo>
                    <a:pt x="1755257" y="1171409"/>
                    <a:pt x="1751040" y="1163068"/>
                    <a:pt x="1753577" y="1155316"/>
                  </a:cubicBezTo>
                  <a:cubicBezTo>
                    <a:pt x="1756115" y="1147567"/>
                    <a:pt x="1764446" y="1143340"/>
                    <a:pt x="1772194" y="1145877"/>
                  </a:cubicBezTo>
                  <a:cubicBezTo>
                    <a:pt x="1779874" y="1148637"/>
                    <a:pt x="1783852" y="1157099"/>
                    <a:pt x="1781109" y="1164775"/>
                  </a:cubicBezTo>
                  <a:cubicBezTo>
                    <a:pt x="1778469" y="1172147"/>
                    <a:pt x="1770514" y="1176168"/>
                    <a:pt x="1763006" y="1173947"/>
                  </a:cubicBezTo>
                  <a:close/>
                </a:path>
              </a:pathLst>
            </a:custGeom>
            <a:solidFill>
              <a:schemeClr val="accent1"/>
            </a:solidFill>
            <a:ln w="3429" cap="flat">
              <a:noFill/>
              <a:prstDash val="solid"/>
              <a:miter/>
            </a:ln>
          </p:spPr>
          <p:txBody>
            <a:bodyPr rtlCol="0" anchor="ctr"/>
            <a:p>
              <a:endParaRPr lang="zh-CN" altLang="en-US" sz="13335">
                <a:cs typeface="思源黑体 Regular" panose="020B0500000000000000" charset="-122"/>
              </a:endParaRPr>
            </a:p>
          </p:txBody>
        </p:sp>
        <p:pic>
          <p:nvPicPr>
            <p:cNvPr id="43" name="图片 42" descr="E:/设计图片素材3/pexels-mantasink-18664364.jpgpexels-mantasink-18664364"/>
            <p:cNvPicPr>
              <a:picLocks noChangeAspect="1"/>
            </p:cNvPicPr>
            <p:nvPr>
              <p:custDataLst>
                <p:tags r:id="rId7"/>
              </p:custDataLst>
            </p:nvPr>
          </p:nvPicPr>
          <p:blipFill>
            <a:blip r:embed="rId8" cstate="email"/>
            <a:srcRect l="4" t="12498" r="4" b="12498"/>
            <a:stretch>
              <a:fillRect/>
            </a:stretch>
          </p:blipFill>
          <p:spPr>
            <a:xfrm>
              <a:off x="2475" y="3258"/>
              <a:ext cx="12571" cy="12573"/>
            </a:xfrm>
            <a:custGeom>
              <a:avLst/>
              <a:gdLst/>
              <a:ahLst/>
              <a:cxnLst>
                <a:cxn ang="3">
                  <a:pos x="hc" y="t"/>
                </a:cxn>
                <a:cxn ang="cd2">
                  <a:pos x="l" y="vc"/>
                </a:cxn>
                <a:cxn ang="cd4">
                  <a:pos x="hc" y="b"/>
                </a:cxn>
                <a:cxn ang="0">
                  <a:pos x="r" y="vc"/>
                </a:cxn>
              </a:cxnLst>
              <a:rect l="l" t="t" r="r" b="b"/>
              <a:pathLst>
                <a:path w="6302" h="6302">
                  <a:moveTo>
                    <a:pt x="3151" y="0"/>
                  </a:moveTo>
                  <a:cubicBezTo>
                    <a:pt x="4891" y="0"/>
                    <a:pt x="6302" y="1411"/>
                    <a:pt x="6302" y="3151"/>
                  </a:cubicBezTo>
                  <a:cubicBezTo>
                    <a:pt x="6302" y="4891"/>
                    <a:pt x="4891" y="6302"/>
                    <a:pt x="3151" y="6302"/>
                  </a:cubicBezTo>
                  <a:cubicBezTo>
                    <a:pt x="1411" y="6302"/>
                    <a:pt x="0" y="4891"/>
                    <a:pt x="0" y="3151"/>
                  </a:cubicBezTo>
                  <a:cubicBezTo>
                    <a:pt x="0" y="1411"/>
                    <a:pt x="1411" y="0"/>
                    <a:pt x="3151" y="0"/>
                  </a:cubicBezTo>
                  <a:close/>
                </a:path>
              </a:pathLst>
            </a:custGeom>
            <a:ln w="215900">
              <a:solidFill>
                <a:srgbClr val="FFFFFF"/>
              </a:solidFill>
            </a:ln>
            <a:effectLst>
              <a:outerShdw blurRad="228600" dist="152400" algn="l" rotWithShape="0">
                <a:prstClr val="black">
                  <a:alpha val="20000"/>
                </a:prstClr>
              </a:outerShdw>
            </a:effectLst>
          </p:spPr>
        </p:pic>
        <p:sp>
          <p:nvSpPr>
            <p:cNvPr id="44" name="任意多边形: 形状 17"/>
            <p:cNvSpPr/>
            <p:nvPr>
              <p:custDataLst>
                <p:tags r:id="rId9"/>
              </p:custDataLst>
            </p:nvPr>
          </p:nvSpPr>
          <p:spPr>
            <a:xfrm>
              <a:off x="2464" y="12733"/>
              <a:ext cx="2469" cy="2464"/>
            </a:xfrm>
            <a:custGeom>
              <a:avLst/>
              <a:gdLst>
                <a:gd name="connsiteX0" fmla="*/ 1017007 w 1018242"/>
                <a:gd name="connsiteY0" fmla="*/ 541608 h 1014892"/>
                <a:gd name="connsiteX1" fmla="*/ 1014758 w 1018242"/>
                <a:gd name="connsiteY1" fmla="*/ 545723 h 1014892"/>
                <a:gd name="connsiteX2" fmla="*/ 946379 w 1018242"/>
                <a:gd name="connsiteY2" fmla="*/ 613883 h 1014892"/>
                <a:gd name="connsiteX3" fmla="*/ 548075 w 1018242"/>
                <a:gd name="connsiteY3" fmla="*/ 1010431 h 1014892"/>
                <a:gd name="connsiteX4" fmla="*/ 540189 w 1018242"/>
                <a:gd name="connsiteY4" fmla="*/ 1013997 h 1014892"/>
                <a:gd name="connsiteX5" fmla="*/ 474213 w 1018242"/>
                <a:gd name="connsiteY5" fmla="*/ 1013723 h 1014892"/>
                <a:gd name="connsiteX6" fmla="*/ 1016884 w 1018242"/>
                <a:gd name="connsiteY6" fmla="*/ 471563 h 1014892"/>
                <a:gd name="connsiteX7" fmla="*/ 1017539 w 1018242"/>
                <a:gd name="connsiteY7" fmla="*/ 480614 h 1014892"/>
                <a:gd name="connsiteX8" fmla="*/ 1017007 w 1018242"/>
                <a:gd name="connsiteY8" fmla="*/ 541608 h 1014892"/>
                <a:gd name="connsiteX9" fmla="*/ 770058 w 1018242"/>
                <a:gd name="connsiteY9" fmla="*/ 644877 h 1014892"/>
                <a:gd name="connsiteX10" fmla="*/ 767116 w 1018242"/>
                <a:gd name="connsiteY10" fmla="*/ 648374 h 1014892"/>
                <a:gd name="connsiteX11" fmla="*/ 766451 w 1018242"/>
                <a:gd name="connsiteY11" fmla="*/ 647791 h 1014892"/>
                <a:gd name="connsiteX12" fmla="*/ 774426 w 1018242"/>
                <a:gd name="connsiteY12" fmla="*/ 631745 h 1014892"/>
                <a:gd name="connsiteX13" fmla="*/ 799701 w 1018242"/>
                <a:gd name="connsiteY13" fmla="*/ 546785 h 1014892"/>
                <a:gd name="connsiteX14" fmla="*/ 802903 w 1018242"/>
                <a:gd name="connsiteY14" fmla="*/ 540203 h 1014892"/>
                <a:gd name="connsiteX15" fmla="*/ 990594 w 1018242"/>
                <a:gd name="connsiteY15" fmla="*/ 353414 h 1014892"/>
                <a:gd name="connsiteX16" fmla="*/ 992791 w 1018242"/>
                <a:gd name="connsiteY16" fmla="*/ 350740 h 1014892"/>
                <a:gd name="connsiteX17" fmla="*/ 994279 w 1018242"/>
                <a:gd name="connsiteY17" fmla="*/ 350980 h 1014892"/>
                <a:gd name="connsiteX18" fmla="*/ 1007243 w 1018242"/>
                <a:gd name="connsiteY18" fmla="*/ 401825 h 1014892"/>
                <a:gd name="connsiteX19" fmla="*/ 1004239 w 1018242"/>
                <a:gd name="connsiteY19" fmla="*/ 411905 h 1014892"/>
                <a:gd name="connsiteX20" fmla="*/ 770058 w 1018242"/>
                <a:gd name="connsiteY20" fmla="*/ 644877 h 1014892"/>
                <a:gd name="connsiteX21" fmla="*/ 801967 w 1018242"/>
                <a:gd name="connsiteY21" fmla="*/ 468545 h 1014892"/>
                <a:gd name="connsiteX22" fmla="*/ 800418 w 1018242"/>
                <a:gd name="connsiteY22" fmla="*/ 469917 h 1014892"/>
                <a:gd name="connsiteX23" fmla="*/ 796139 w 1018242"/>
                <a:gd name="connsiteY23" fmla="*/ 446603 h 1014892"/>
                <a:gd name="connsiteX24" fmla="*/ 787403 w 1018242"/>
                <a:gd name="connsiteY24" fmla="*/ 414237 h 1014892"/>
                <a:gd name="connsiteX25" fmla="*/ 788308 w 1018242"/>
                <a:gd name="connsiteY25" fmla="*/ 410157 h 1014892"/>
                <a:gd name="connsiteX26" fmla="*/ 946948 w 1018242"/>
                <a:gd name="connsiteY26" fmla="*/ 252305 h 1014892"/>
                <a:gd name="connsiteX27" fmla="*/ 948549 w 1018242"/>
                <a:gd name="connsiteY27" fmla="*/ 250900 h 1014892"/>
                <a:gd name="connsiteX28" fmla="*/ 954487 w 1018242"/>
                <a:gd name="connsiteY28" fmla="*/ 261322 h 1014892"/>
                <a:gd name="connsiteX29" fmla="*/ 972124 w 1018242"/>
                <a:gd name="connsiteY29" fmla="*/ 295917 h 1014892"/>
                <a:gd name="connsiteX30" fmla="*/ 971380 w 1018242"/>
                <a:gd name="connsiteY30" fmla="*/ 299928 h 1014892"/>
                <a:gd name="connsiteX31" fmla="*/ 801943 w 1018242"/>
                <a:gd name="connsiteY31" fmla="*/ 468545 h 1014892"/>
                <a:gd name="connsiteX32" fmla="*/ 735419 w 1018242"/>
                <a:gd name="connsiteY32" fmla="*/ 319539 h 1014892"/>
                <a:gd name="connsiteX33" fmla="*/ 887606 w 1018242"/>
                <a:gd name="connsiteY33" fmla="*/ 167380 h 1014892"/>
                <a:gd name="connsiteX34" fmla="*/ 919293 w 1018242"/>
                <a:gd name="connsiteY34" fmla="*/ 206020 h 1014892"/>
                <a:gd name="connsiteX35" fmla="*/ 764339 w 1018242"/>
                <a:gd name="connsiteY35" fmla="*/ 360923 h 1014892"/>
                <a:gd name="connsiteX36" fmla="*/ 735405 w 1018242"/>
                <a:gd name="connsiteY36" fmla="*/ 319539 h 1014892"/>
                <a:gd name="connsiteX37" fmla="*/ 677476 w 1018242"/>
                <a:gd name="connsiteY37" fmla="*/ 267186 h 1014892"/>
                <a:gd name="connsiteX38" fmla="*/ 656397 w 1018242"/>
                <a:gd name="connsiteY38" fmla="*/ 253437 h 1014892"/>
                <a:gd name="connsiteX39" fmla="*/ 811506 w 1018242"/>
                <a:gd name="connsiteY39" fmla="*/ 98568 h 1014892"/>
                <a:gd name="connsiteX40" fmla="*/ 850125 w 1018242"/>
                <a:gd name="connsiteY40" fmla="*/ 130077 h 1014892"/>
                <a:gd name="connsiteX41" fmla="*/ 697670 w 1018242"/>
                <a:gd name="connsiteY41" fmla="*/ 282340 h 1014892"/>
                <a:gd name="connsiteX42" fmla="*/ 677445 w 1018242"/>
                <a:gd name="connsiteY42" fmla="*/ 267186 h 1014892"/>
                <a:gd name="connsiteX43" fmla="*/ 607506 w 1018242"/>
                <a:gd name="connsiteY43" fmla="*/ 228511 h 1014892"/>
                <a:gd name="connsiteX44" fmla="*/ 603175 w 1018242"/>
                <a:gd name="connsiteY44" fmla="*/ 229711 h 1014892"/>
                <a:gd name="connsiteX45" fmla="*/ 548880 w 1018242"/>
                <a:gd name="connsiteY45" fmla="*/ 216923 h 1014892"/>
                <a:gd name="connsiteX46" fmla="*/ 547814 w 1018242"/>
                <a:gd name="connsiteY46" fmla="*/ 216751 h 1014892"/>
                <a:gd name="connsiteX47" fmla="*/ 547221 w 1018242"/>
                <a:gd name="connsiteY47" fmla="*/ 215791 h 1014892"/>
                <a:gd name="connsiteX48" fmla="*/ 549847 w 1018242"/>
                <a:gd name="connsiteY48" fmla="*/ 213905 h 1014892"/>
                <a:gd name="connsiteX49" fmla="*/ 716733 w 1018242"/>
                <a:gd name="connsiteY49" fmla="*/ 47757 h 1014892"/>
                <a:gd name="connsiteX50" fmla="*/ 722887 w 1018242"/>
                <a:gd name="connsiteY50" fmla="*/ 46694 h 1014892"/>
                <a:gd name="connsiteX51" fmla="*/ 722932 w 1018242"/>
                <a:gd name="connsiteY51" fmla="*/ 46728 h 1014892"/>
                <a:gd name="connsiteX52" fmla="*/ 767226 w 1018242"/>
                <a:gd name="connsiteY52" fmla="*/ 69151 h 1014892"/>
                <a:gd name="connsiteX53" fmla="*/ 764843 w 1018242"/>
                <a:gd name="connsiteY53" fmla="*/ 71825 h 1014892"/>
                <a:gd name="connsiteX54" fmla="*/ 607475 w 1018242"/>
                <a:gd name="connsiteY54" fmla="*/ 228511 h 1014892"/>
                <a:gd name="connsiteX55" fmla="*/ 476682 w 1018242"/>
                <a:gd name="connsiteY55" fmla="*/ 214043 h 1014892"/>
                <a:gd name="connsiteX56" fmla="*/ 472224 w 1018242"/>
                <a:gd name="connsiteY56" fmla="*/ 216408 h 1014892"/>
                <a:gd name="connsiteX57" fmla="*/ 372885 w 1018242"/>
                <a:gd name="connsiteY57" fmla="*/ 247471 h 1014892"/>
                <a:gd name="connsiteX58" fmla="*/ 371784 w 1018242"/>
                <a:gd name="connsiteY58" fmla="*/ 247848 h 1014892"/>
                <a:gd name="connsiteX59" fmla="*/ 370879 w 1018242"/>
                <a:gd name="connsiteY59" fmla="*/ 247711 h 1014892"/>
                <a:gd name="connsiteX60" fmla="*/ 373135 w 1018242"/>
                <a:gd name="connsiteY60" fmla="*/ 245346 h 1014892"/>
                <a:gd name="connsiteX61" fmla="*/ 607396 w 1018242"/>
                <a:gd name="connsiteY61" fmla="*/ 12065 h 1014892"/>
                <a:gd name="connsiteX62" fmla="*/ 612230 w 1018242"/>
                <a:gd name="connsiteY62" fmla="*/ 10420 h 1014892"/>
                <a:gd name="connsiteX63" fmla="*/ 665431 w 1018242"/>
                <a:gd name="connsiteY63" fmla="*/ 24374 h 1014892"/>
                <a:gd name="connsiteX64" fmla="*/ 666484 w 1018242"/>
                <a:gd name="connsiteY64" fmla="*/ 25026 h 1014892"/>
                <a:gd name="connsiteX65" fmla="*/ 664355 w 1018242"/>
                <a:gd name="connsiteY65" fmla="*/ 27322 h 1014892"/>
                <a:gd name="connsiteX66" fmla="*/ 476651 w 1018242"/>
                <a:gd name="connsiteY66" fmla="*/ 214043 h 1014892"/>
                <a:gd name="connsiteX67" fmla="*/ 0 w 1018242"/>
                <a:gd name="connsiteY67" fmla="*/ 532111 h 1014892"/>
                <a:gd name="connsiteX68" fmla="*/ 642 w 1018242"/>
                <a:gd name="connsiteY68" fmla="*/ 473757 h 1014892"/>
                <a:gd name="connsiteX69" fmla="*/ 3134 w 1018242"/>
                <a:gd name="connsiteY69" fmla="*/ 469162 h 1014892"/>
                <a:gd name="connsiteX70" fmla="*/ 120669 w 1018242"/>
                <a:gd name="connsiteY70" fmla="*/ 352077 h 1014892"/>
                <a:gd name="connsiteX71" fmla="*/ 469372 w 1018242"/>
                <a:gd name="connsiteY71" fmla="*/ 4831 h 1014892"/>
                <a:gd name="connsiteX72" fmla="*/ 478255 w 1018242"/>
                <a:gd name="connsiteY72" fmla="*/ 820 h 1014892"/>
                <a:gd name="connsiteX73" fmla="*/ 541458 w 1018242"/>
                <a:gd name="connsiteY73" fmla="*/ 957 h 1014892"/>
                <a:gd name="connsiteX74" fmla="*/ 543679 w 1018242"/>
                <a:gd name="connsiteY74" fmla="*/ 1197 h 1014892"/>
                <a:gd name="connsiteX75" fmla="*/ 755 w 1018242"/>
                <a:gd name="connsiteY75" fmla="*/ 543631 h 1014892"/>
                <a:gd name="connsiteX76" fmla="*/ 0 w 1018242"/>
                <a:gd name="connsiteY76" fmla="*/ 532111 h 1014892"/>
                <a:gd name="connsiteX77" fmla="*/ 14020 w 1018242"/>
                <a:gd name="connsiteY77" fmla="*/ 383791 h 1014892"/>
                <a:gd name="connsiteX78" fmla="*/ 30367 w 1018242"/>
                <a:gd name="connsiteY78" fmla="*/ 333322 h 1014892"/>
                <a:gd name="connsiteX79" fmla="*/ 57912 w 1018242"/>
                <a:gd name="connsiteY79" fmla="*/ 271197 h 1014892"/>
                <a:gd name="connsiteX80" fmla="*/ 61386 w 1018242"/>
                <a:gd name="connsiteY80" fmla="*/ 266534 h 1014892"/>
                <a:gd name="connsiteX81" fmla="*/ 267189 w 1018242"/>
                <a:gd name="connsiteY81" fmla="*/ 61917 h 1014892"/>
                <a:gd name="connsiteX82" fmla="*/ 283135 w 1018242"/>
                <a:gd name="connsiteY82" fmla="*/ 52420 h 1014892"/>
                <a:gd name="connsiteX83" fmla="*/ 382584 w 1018242"/>
                <a:gd name="connsiteY83" fmla="*/ 15768 h 1014892"/>
                <a:gd name="connsiteX84" fmla="*/ 384470 w 1018242"/>
                <a:gd name="connsiteY84" fmla="*/ 15391 h 1014892"/>
                <a:gd name="connsiteX85" fmla="*/ 15138 w 1018242"/>
                <a:gd name="connsiteY85" fmla="*/ 384340 h 1014892"/>
                <a:gd name="connsiteX86" fmla="*/ 14020 w 1018242"/>
                <a:gd name="connsiteY86" fmla="*/ 383791 h 1014892"/>
                <a:gd name="connsiteX87" fmla="*/ 246319 w 1018242"/>
                <a:gd name="connsiteY87" fmla="*/ 371482 h 1014892"/>
                <a:gd name="connsiteX88" fmla="*/ 249162 w 1018242"/>
                <a:gd name="connsiteY88" fmla="*/ 368157 h 1014892"/>
                <a:gd name="connsiteX89" fmla="*/ 249847 w 1018242"/>
                <a:gd name="connsiteY89" fmla="*/ 368671 h 1014892"/>
                <a:gd name="connsiteX90" fmla="*/ 244704 w 1018242"/>
                <a:gd name="connsiteY90" fmla="*/ 378923 h 1014892"/>
                <a:gd name="connsiteX91" fmla="*/ 217434 w 1018242"/>
                <a:gd name="connsiteY91" fmla="*/ 469951 h 1014892"/>
                <a:gd name="connsiteX92" fmla="*/ 214735 w 1018242"/>
                <a:gd name="connsiteY92" fmla="*/ 474785 h 1014892"/>
                <a:gd name="connsiteX93" fmla="*/ 42686 w 1018242"/>
                <a:gd name="connsiteY93" fmla="*/ 646180 h 1014892"/>
                <a:gd name="connsiteX94" fmla="*/ 26712 w 1018242"/>
                <a:gd name="connsiteY94" fmla="*/ 662054 h 1014892"/>
                <a:gd name="connsiteX95" fmla="*/ 24628 w 1018242"/>
                <a:gd name="connsiteY95" fmla="*/ 663974 h 1014892"/>
                <a:gd name="connsiteX96" fmla="*/ 23435 w 1018242"/>
                <a:gd name="connsiteY96" fmla="*/ 663905 h 1014892"/>
                <a:gd name="connsiteX97" fmla="*/ 10406 w 1018242"/>
                <a:gd name="connsiteY97" fmla="*/ 612751 h 1014892"/>
                <a:gd name="connsiteX98" fmla="*/ 13211 w 1018242"/>
                <a:gd name="connsiteY98" fmla="*/ 603460 h 1014892"/>
                <a:gd name="connsiteX99" fmla="*/ 246319 w 1018242"/>
                <a:gd name="connsiteY99" fmla="*/ 371482 h 1014892"/>
                <a:gd name="connsiteX100" fmla="*/ 216343 w 1018242"/>
                <a:gd name="connsiteY100" fmla="*/ 545962 h 1014892"/>
                <a:gd name="connsiteX101" fmla="*/ 217581 w 1018242"/>
                <a:gd name="connsiteY101" fmla="*/ 544934 h 1014892"/>
                <a:gd name="connsiteX102" fmla="*/ 218994 w 1018242"/>
                <a:gd name="connsiteY102" fmla="*/ 553642 h 1014892"/>
                <a:gd name="connsiteX103" fmla="*/ 230380 w 1018242"/>
                <a:gd name="connsiteY103" fmla="*/ 599757 h 1014892"/>
                <a:gd name="connsiteX104" fmla="*/ 229008 w 1018242"/>
                <a:gd name="connsiteY104" fmla="*/ 605346 h 1014892"/>
                <a:gd name="connsiteX105" fmla="*/ 72000 w 1018242"/>
                <a:gd name="connsiteY105" fmla="*/ 761551 h 1014892"/>
                <a:gd name="connsiteX106" fmla="*/ 70050 w 1018242"/>
                <a:gd name="connsiteY106" fmla="*/ 764465 h 1014892"/>
                <a:gd name="connsiteX107" fmla="*/ 69021 w 1018242"/>
                <a:gd name="connsiteY107" fmla="*/ 763951 h 1014892"/>
                <a:gd name="connsiteX108" fmla="*/ 59325 w 1018242"/>
                <a:gd name="connsiteY108" fmla="*/ 746363 h 1014892"/>
                <a:gd name="connsiteX109" fmla="*/ 45710 w 1018242"/>
                <a:gd name="connsiteY109" fmla="*/ 719243 h 1014892"/>
                <a:gd name="connsiteX110" fmla="*/ 46276 w 1018242"/>
                <a:gd name="connsiteY110" fmla="*/ 715162 h 1014892"/>
                <a:gd name="connsiteX111" fmla="*/ 216343 w 1018242"/>
                <a:gd name="connsiteY111" fmla="*/ 545962 h 1014892"/>
                <a:gd name="connsiteX112" fmla="*/ 282947 w 1018242"/>
                <a:gd name="connsiteY112" fmla="*/ 695071 h 1014892"/>
                <a:gd name="connsiteX113" fmla="*/ 130211 w 1018242"/>
                <a:gd name="connsiteY113" fmla="*/ 847574 h 1014892"/>
                <a:gd name="connsiteX114" fmla="*/ 98301 w 1018242"/>
                <a:gd name="connsiteY114" fmla="*/ 808763 h 1014892"/>
                <a:gd name="connsiteX115" fmla="*/ 253715 w 1018242"/>
                <a:gd name="connsiteY115" fmla="*/ 653517 h 1014892"/>
                <a:gd name="connsiteX116" fmla="*/ 282930 w 1018242"/>
                <a:gd name="connsiteY116" fmla="*/ 695071 h 1014892"/>
                <a:gd name="connsiteX117" fmla="*/ 361848 w 1018242"/>
                <a:gd name="connsiteY117" fmla="*/ 761174 h 1014892"/>
                <a:gd name="connsiteX118" fmla="*/ 206442 w 1018242"/>
                <a:gd name="connsiteY118" fmla="*/ 916454 h 1014892"/>
                <a:gd name="connsiteX119" fmla="*/ 167397 w 1018242"/>
                <a:gd name="connsiteY119" fmla="*/ 884637 h 1014892"/>
                <a:gd name="connsiteX120" fmla="*/ 320064 w 1018242"/>
                <a:gd name="connsiteY120" fmla="*/ 732100 h 1014892"/>
                <a:gd name="connsiteX121" fmla="*/ 361848 w 1018242"/>
                <a:gd name="connsiteY121" fmla="*/ 761174 h 1014892"/>
                <a:gd name="connsiteX122" fmla="*/ 410946 w 1018242"/>
                <a:gd name="connsiteY122" fmla="*/ 785791 h 1014892"/>
                <a:gd name="connsiteX123" fmla="*/ 415986 w 1018242"/>
                <a:gd name="connsiteY123" fmla="*/ 784557 h 1014892"/>
                <a:gd name="connsiteX124" fmla="*/ 465727 w 1018242"/>
                <a:gd name="connsiteY124" fmla="*/ 796385 h 1014892"/>
                <a:gd name="connsiteX125" fmla="*/ 471463 w 1018242"/>
                <a:gd name="connsiteY125" fmla="*/ 797243 h 1014892"/>
                <a:gd name="connsiteX126" fmla="*/ 469434 w 1018242"/>
                <a:gd name="connsiteY126" fmla="*/ 799506 h 1014892"/>
                <a:gd name="connsiteX127" fmla="*/ 300477 w 1018242"/>
                <a:gd name="connsiteY127" fmla="*/ 967780 h 1014892"/>
                <a:gd name="connsiteX128" fmla="*/ 295965 w 1018242"/>
                <a:gd name="connsiteY128" fmla="*/ 968706 h 1014892"/>
                <a:gd name="connsiteX129" fmla="*/ 252655 w 1018242"/>
                <a:gd name="connsiteY129" fmla="*/ 946214 h 1014892"/>
                <a:gd name="connsiteX130" fmla="*/ 251082 w 1018242"/>
                <a:gd name="connsiteY130" fmla="*/ 945117 h 1014892"/>
                <a:gd name="connsiteX131" fmla="*/ 253386 w 1018242"/>
                <a:gd name="connsiteY131" fmla="*/ 942682 h 1014892"/>
                <a:gd name="connsiteX132" fmla="*/ 410946 w 1018242"/>
                <a:gd name="connsiteY132" fmla="*/ 785791 h 1014892"/>
                <a:gd name="connsiteX133" fmla="*/ 542483 w 1018242"/>
                <a:gd name="connsiteY133" fmla="*/ 799608 h 1014892"/>
                <a:gd name="connsiteX134" fmla="*/ 548044 w 1018242"/>
                <a:gd name="connsiteY134" fmla="*/ 797037 h 1014892"/>
                <a:gd name="connsiteX135" fmla="*/ 647099 w 1018242"/>
                <a:gd name="connsiteY135" fmla="*/ 765048 h 1014892"/>
                <a:gd name="connsiteX136" fmla="*/ 649687 w 1018242"/>
                <a:gd name="connsiteY136" fmla="*/ 763883 h 1014892"/>
                <a:gd name="connsiteX137" fmla="*/ 650435 w 1018242"/>
                <a:gd name="connsiteY137" fmla="*/ 764706 h 1014892"/>
                <a:gd name="connsiteX138" fmla="*/ 647795 w 1018242"/>
                <a:gd name="connsiteY138" fmla="*/ 766591 h 1014892"/>
                <a:gd name="connsiteX139" fmla="*/ 410507 w 1018242"/>
                <a:gd name="connsiteY139" fmla="*/ 1002682 h 1014892"/>
                <a:gd name="connsiteX140" fmla="*/ 406663 w 1018242"/>
                <a:gd name="connsiteY140" fmla="*/ 1004500 h 1014892"/>
                <a:gd name="connsiteX141" fmla="*/ 351264 w 1018242"/>
                <a:gd name="connsiteY141" fmla="*/ 990134 h 1014892"/>
                <a:gd name="connsiteX142" fmla="*/ 353520 w 1018242"/>
                <a:gd name="connsiteY142" fmla="*/ 987631 h 1014892"/>
                <a:gd name="connsiteX143" fmla="*/ 542483 w 1018242"/>
                <a:gd name="connsiteY143" fmla="*/ 799608 h 1014892"/>
                <a:gd name="connsiteX144" fmla="*/ 1002381 w 1018242"/>
                <a:gd name="connsiteY144" fmla="*/ 630751 h 1014892"/>
                <a:gd name="connsiteX145" fmla="*/ 1003005 w 1018242"/>
                <a:gd name="connsiteY145" fmla="*/ 631060 h 1014892"/>
                <a:gd name="connsiteX146" fmla="*/ 996967 w 1018242"/>
                <a:gd name="connsiteY146" fmla="*/ 652763 h 1014892"/>
                <a:gd name="connsiteX147" fmla="*/ 960360 w 1018242"/>
                <a:gd name="connsiteY147" fmla="*/ 742385 h 1014892"/>
                <a:gd name="connsiteX148" fmla="*/ 954899 w 1018242"/>
                <a:gd name="connsiteY148" fmla="*/ 749860 h 1014892"/>
                <a:gd name="connsiteX149" fmla="*/ 752812 w 1018242"/>
                <a:gd name="connsiteY149" fmla="*/ 951220 h 1014892"/>
                <a:gd name="connsiteX150" fmla="*/ 734747 w 1018242"/>
                <a:gd name="connsiteY150" fmla="*/ 962294 h 1014892"/>
                <a:gd name="connsiteX151" fmla="*/ 633882 w 1018242"/>
                <a:gd name="connsiteY151" fmla="*/ 999391 h 1014892"/>
                <a:gd name="connsiteX152" fmla="*/ 633460 w 1018242"/>
                <a:gd name="connsiteY152" fmla="*/ 999460 h 1014892"/>
                <a:gd name="connsiteX153" fmla="*/ 1002381 w 1018242"/>
                <a:gd name="connsiteY153" fmla="*/ 630751 h 10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018242" h="1014892">
                  <a:moveTo>
                    <a:pt x="1017007" y="541608"/>
                  </a:moveTo>
                  <a:cubicBezTo>
                    <a:pt x="1016716" y="543186"/>
                    <a:pt x="1015927" y="544625"/>
                    <a:pt x="1014758" y="545723"/>
                  </a:cubicBezTo>
                  <a:cubicBezTo>
                    <a:pt x="992006" y="568488"/>
                    <a:pt x="969213" y="591220"/>
                    <a:pt x="946379" y="613883"/>
                  </a:cubicBezTo>
                  <a:cubicBezTo>
                    <a:pt x="813597" y="746054"/>
                    <a:pt x="680829" y="878225"/>
                    <a:pt x="548075" y="1010431"/>
                  </a:cubicBezTo>
                  <a:cubicBezTo>
                    <a:pt x="546038" y="1012625"/>
                    <a:pt x="543192" y="1013928"/>
                    <a:pt x="540189" y="1013997"/>
                  </a:cubicBezTo>
                  <a:cubicBezTo>
                    <a:pt x="518212" y="1015265"/>
                    <a:pt x="496176" y="1015197"/>
                    <a:pt x="474213" y="1013723"/>
                  </a:cubicBezTo>
                  <a:cubicBezTo>
                    <a:pt x="654786" y="833346"/>
                    <a:pt x="835674" y="652625"/>
                    <a:pt x="1016884" y="471563"/>
                  </a:cubicBezTo>
                  <a:cubicBezTo>
                    <a:pt x="1017144" y="475094"/>
                    <a:pt x="1017395" y="477871"/>
                    <a:pt x="1017539" y="480614"/>
                  </a:cubicBezTo>
                  <a:cubicBezTo>
                    <a:pt x="1018629" y="500945"/>
                    <a:pt x="1018454" y="521311"/>
                    <a:pt x="1017007" y="541608"/>
                  </a:cubicBezTo>
                  <a:close/>
                  <a:moveTo>
                    <a:pt x="770058" y="644877"/>
                  </a:moveTo>
                  <a:cubicBezTo>
                    <a:pt x="768978" y="645940"/>
                    <a:pt x="768090" y="647208"/>
                    <a:pt x="767116" y="648374"/>
                  </a:cubicBezTo>
                  <a:cubicBezTo>
                    <a:pt x="766893" y="648203"/>
                    <a:pt x="766674" y="647997"/>
                    <a:pt x="766451" y="647791"/>
                  </a:cubicBezTo>
                  <a:cubicBezTo>
                    <a:pt x="769115" y="642443"/>
                    <a:pt x="771854" y="637128"/>
                    <a:pt x="774426" y="631745"/>
                  </a:cubicBezTo>
                  <a:cubicBezTo>
                    <a:pt x="787207" y="604900"/>
                    <a:pt x="795734" y="576237"/>
                    <a:pt x="799701" y="546785"/>
                  </a:cubicBezTo>
                  <a:cubicBezTo>
                    <a:pt x="799955" y="544283"/>
                    <a:pt x="801090" y="541951"/>
                    <a:pt x="802903" y="540203"/>
                  </a:cubicBezTo>
                  <a:cubicBezTo>
                    <a:pt x="865502" y="477974"/>
                    <a:pt x="928067" y="415711"/>
                    <a:pt x="990594" y="353414"/>
                  </a:cubicBezTo>
                  <a:cubicBezTo>
                    <a:pt x="991379" y="352557"/>
                    <a:pt x="992112" y="351666"/>
                    <a:pt x="992791" y="350740"/>
                  </a:cubicBezTo>
                  <a:cubicBezTo>
                    <a:pt x="993285" y="350808"/>
                    <a:pt x="993782" y="350877"/>
                    <a:pt x="994279" y="350980"/>
                  </a:cubicBezTo>
                  <a:cubicBezTo>
                    <a:pt x="998572" y="367951"/>
                    <a:pt x="1002758" y="384923"/>
                    <a:pt x="1007243" y="401825"/>
                  </a:cubicBezTo>
                  <a:cubicBezTo>
                    <a:pt x="1008460" y="405494"/>
                    <a:pt x="1007260" y="409506"/>
                    <a:pt x="1004239" y="411905"/>
                  </a:cubicBezTo>
                  <a:cubicBezTo>
                    <a:pt x="926085" y="489494"/>
                    <a:pt x="848027" y="567151"/>
                    <a:pt x="770058" y="644877"/>
                  </a:cubicBezTo>
                  <a:close/>
                  <a:moveTo>
                    <a:pt x="801967" y="468545"/>
                  </a:moveTo>
                  <a:cubicBezTo>
                    <a:pt x="801563" y="468957"/>
                    <a:pt x="801114" y="469300"/>
                    <a:pt x="800418" y="469917"/>
                  </a:cubicBezTo>
                  <a:cubicBezTo>
                    <a:pt x="798974" y="461894"/>
                    <a:pt x="797946" y="454145"/>
                    <a:pt x="796139" y="446603"/>
                  </a:cubicBezTo>
                  <a:cubicBezTo>
                    <a:pt x="793540" y="435734"/>
                    <a:pt x="790416" y="425002"/>
                    <a:pt x="787403" y="414237"/>
                  </a:cubicBezTo>
                  <a:cubicBezTo>
                    <a:pt x="786779" y="412831"/>
                    <a:pt x="787146" y="411186"/>
                    <a:pt x="788308" y="410157"/>
                  </a:cubicBezTo>
                  <a:cubicBezTo>
                    <a:pt x="841214" y="357563"/>
                    <a:pt x="894093" y="304934"/>
                    <a:pt x="946948" y="252305"/>
                  </a:cubicBezTo>
                  <a:cubicBezTo>
                    <a:pt x="947356" y="251894"/>
                    <a:pt x="947812" y="251551"/>
                    <a:pt x="948549" y="250900"/>
                  </a:cubicBezTo>
                  <a:cubicBezTo>
                    <a:pt x="950586" y="254465"/>
                    <a:pt x="952663" y="257825"/>
                    <a:pt x="954487" y="261322"/>
                  </a:cubicBezTo>
                  <a:cubicBezTo>
                    <a:pt x="960412" y="272842"/>
                    <a:pt x="966199" y="284431"/>
                    <a:pt x="972124" y="295917"/>
                  </a:cubicBezTo>
                  <a:cubicBezTo>
                    <a:pt x="973009" y="297220"/>
                    <a:pt x="972679" y="299002"/>
                    <a:pt x="971380" y="299928"/>
                  </a:cubicBezTo>
                  <a:cubicBezTo>
                    <a:pt x="914880" y="356122"/>
                    <a:pt x="858402" y="412317"/>
                    <a:pt x="801943" y="468545"/>
                  </a:cubicBezTo>
                  <a:close/>
                  <a:moveTo>
                    <a:pt x="735419" y="319539"/>
                  </a:moveTo>
                  <a:cubicBezTo>
                    <a:pt x="785808" y="269140"/>
                    <a:pt x="836538" y="218431"/>
                    <a:pt x="887606" y="167380"/>
                  </a:cubicBezTo>
                  <a:cubicBezTo>
                    <a:pt x="898269" y="180408"/>
                    <a:pt x="908932" y="193403"/>
                    <a:pt x="919293" y="206020"/>
                  </a:cubicBezTo>
                  <a:cubicBezTo>
                    <a:pt x="867247" y="258065"/>
                    <a:pt x="815596" y="309700"/>
                    <a:pt x="764339" y="360923"/>
                  </a:cubicBezTo>
                  <a:cubicBezTo>
                    <a:pt x="754598" y="347002"/>
                    <a:pt x="744882" y="333083"/>
                    <a:pt x="735405" y="319539"/>
                  </a:cubicBezTo>
                  <a:close/>
                  <a:moveTo>
                    <a:pt x="677476" y="267186"/>
                  </a:moveTo>
                  <a:cubicBezTo>
                    <a:pt x="670506" y="262283"/>
                    <a:pt x="663217" y="257860"/>
                    <a:pt x="656397" y="253437"/>
                  </a:cubicBezTo>
                  <a:cubicBezTo>
                    <a:pt x="707976" y="201940"/>
                    <a:pt x="759494" y="150511"/>
                    <a:pt x="811506" y="98568"/>
                  </a:cubicBezTo>
                  <a:cubicBezTo>
                    <a:pt x="824534" y="109197"/>
                    <a:pt x="837498" y="119757"/>
                    <a:pt x="850125" y="130077"/>
                  </a:cubicBezTo>
                  <a:cubicBezTo>
                    <a:pt x="799084" y="181060"/>
                    <a:pt x="748266" y="231802"/>
                    <a:pt x="697670" y="282340"/>
                  </a:cubicBezTo>
                  <a:cubicBezTo>
                    <a:pt x="691118" y="277403"/>
                    <a:pt x="684439" y="272054"/>
                    <a:pt x="677445" y="267186"/>
                  </a:cubicBezTo>
                  <a:close/>
                  <a:moveTo>
                    <a:pt x="607506" y="228511"/>
                  </a:moveTo>
                  <a:cubicBezTo>
                    <a:pt x="606515" y="229883"/>
                    <a:pt x="604722" y="230363"/>
                    <a:pt x="603175" y="229711"/>
                  </a:cubicBezTo>
                  <a:cubicBezTo>
                    <a:pt x="585535" y="223677"/>
                    <a:pt x="567350" y="219391"/>
                    <a:pt x="548880" y="216923"/>
                  </a:cubicBezTo>
                  <a:cubicBezTo>
                    <a:pt x="548538" y="216854"/>
                    <a:pt x="548167" y="216820"/>
                    <a:pt x="547814" y="216751"/>
                  </a:cubicBezTo>
                  <a:cubicBezTo>
                    <a:pt x="547615" y="216443"/>
                    <a:pt x="547416" y="216100"/>
                    <a:pt x="547221" y="215791"/>
                  </a:cubicBezTo>
                  <a:cubicBezTo>
                    <a:pt x="548150" y="215243"/>
                    <a:pt x="549028" y="214625"/>
                    <a:pt x="549847" y="213905"/>
                  </a:cubicBezTo>
                  <a:cubicBezTo>
                    <a:pt x="605507" y="158568"/>
                    <a:pt x="661135" y="103197"/>
                    <a:pt x="716733" y="47757"/>
                  </a:cubicBezTo>
                  <a:cubicBezTo>
                    <a:pt x="718139" y="45768"/>
                    <a:pt x="720895" y="45288"/>
                    <a:pt x="722887" y="46694"/>
                  </a:cubicBezTo>
                  <a:cubicBezTo>
                    <a:pt x="722901" y="46694"/>
                    <a:pt x="722918" y="46728"/>
                    <a:pt x="722932" y="46728"/>
                  </a:cubicBezTo>
                  <a:cubicBezTo>
                    <a:pt x="737462" y="54203"/>
                    <a:pt x="752075" y="61506"/>
                    <a:pt x="767226" y="69151"/>
                  </a:cubicBezTo>
                  <a:cubicBezTo>
                    <a:pt x="766053" y="70454"/>
                    <a:pt x="765487" y="71174"/>
                    <a:pt x="764843" y="71825"/>
                  </a:cubicBezTo>
                  <a:cubicBezTo>
                    <a:pt x="712372" y="124043"/>
                    <a:pt x="659915" y="176260"/>
                    <a:pt x="607475" y="228511"/>
                  </a:cubicBezTo>
                  <a:close/>
                  <a:moveTo>
                    <a:pt x="476682" y="214043"/>
                  </a:moveTo>
                  <a:cubicBezTo>
                    <a:pt x="475478" y="215277"/>
                    <a:pt x="473922" y="216100"/>
                    <a:pt x="472224" y="216408"/>
                  </a:cubicBezTo>
                  <a:cubicBezTo>
                    <a:pt x="437533" y="220797"/>
                    <a:pt x="403897" y="231322"/>
                    <a:pt x="372885" y="247471"/>
                  </a:cubicBezTo>
                  <a:cubicBezTo>
                    <a:pt x="372532" y="247642"/>
                    <a:pt x="372163" y="247745"/>
                    <a:pt x="371784" y="247848"/>
                  </a:cubicBezTo>
                  <a:cubicBezTo>
                    <a:pt x="371479" y="247814"/>
                    <a:pt x="371177" y="247780"/>
                    <a:pt x="370879" y="247711"/>
                  </a:cubicBezTo>
                  <a:cubicBezTo>
                    <a:pt x="371726" y="246820"/>
                    <a:pt x="372412" y="246065"/>
                    <a:pt x="373135" y="245346"/>
                  </a:cubicBezTo>
                  <a:cubicBezTo>
                    <a:pt x="451229" y="167585"/>
                    <a:pt x="529317" y="89825"/>
                    <a:pt x="607396" y="12065"/>
                  </a:cubicBezTo>
                  <a:cubicBezTo>
                    <a:pt x="608524" y="10591"/>
                    <a:pt x="610434" y="9940"/>
                    <a:pt x="612230" y="10420"/>
                  </a:cubicBezTo>
                  <a:cubicBezTo>
                    <a:pt x="629952" y="15117"/>
                    <a:pt x="647685" y="19780"/>
                    <a:pt x="665431" y="24374"/>
                  </a:cubicBezTo>
                  <a:cubicBezTo>
                    <a:pt x="665802" y="24545"/>
                    <a:pt x="666155" y="24785"/>
                    <a:pt x="666484" y="25026"/>
                  </a:cubicBezTo>
                  <a:cubicBezTo>
                    <a:pt x="665723" y="25848"/>
                    <a:pt x="665071" y="26603"/>
                    <a:pt x="664355" y="27322"/>
                  </a:cubicBezTo>
                  <a:cubicBezTo>
                    <a:pt x="601794" y="89585"/>
                    <a:pt x="539226" y="151814"/>
                    <a:pt x="476651" y="214043"/>
                  </a:cubicBezTo>
                  <a:close/>
                  <a:moveTo>
                    <a:pt x="0" y="532111"/>
                  </a:moveTo>
                  <a:cubicBezTo>
                    <a:pt x="114" y="512671"/>
                    <a:pt x="288" y="493231"/>
                    <a:pt x="642" y="473757"/>
                  </a:cubicBezTo>
                  <a:cubicBezTo>
                    <a:pt x="921" y="471974"/>
                    <a:pt x="1801" y="470363"/>
                    <a:pt x="3134" y="469162"/>
                  </a:cubicBezTo>
                  <a:cubicBezTo>
                    <a:pt x="42272" y="430077"/>
                    <a:pt x="81451" y="391060"/>
                    <a:pt x="120669" y="352077"/>
                  </a:cubicBezTo>
                  <a:cubicBezTo>
                    <a:pt x="236921" y="236363"/>
                    <a:pt x="353155" y="120614"/>
                    <a:pt x="469372" y="4831"/>
                  </a:cubicBezTo>
                  <a:cubicBezTo>
                    <a:pt x="471666" y="2328"/>
                    <a:pt x="474871" y="888"/>
                    <a:pt x="478255" y="820"/>
                  </a:cubicBezTo>
                  <a:cubicBezTo>
                    <a:pt x="499310" y="-312"/>
                    <a:pt x="520410" y="-277"/>
                    <a:pt x="541458" y="957"/>
                  </a:cubicBezTo>
                  <a:cubicBezTo>
                    <a:pt x="542411" y="1026"/>
                    <a:pt x="543361" y="1162"/>
                    <a:pt x="543679" y="1197"/>
                  </a:cubicBezTo>
                  <a:cubicBezTo>
                    <a:pt x="363017" y="181711"/>
                    <a:pt x="182041" y="362534"/>
                    <a:pt x="755" y="543631"/>
                  </a:cubicBezTo>
                  <a:cubicBezTo>
                    <a:pt x="450" y="539174"/>
                    <a:pt x="-17" y="535642"/>
                    <a:pt x="0" y="532111"/>
                  </a:cubicBezTo>
                  <a:close/>
                  <a:moveTo>
                    <a:pt x="14020" y="383791"/>
                  </a:moveTo>
                  <a:cubicBezTo>
                    <a:pt x="19447" y="366957"/>
                    <a:pt x="24597" y="350054"/>
                    <a:pt x="30367" y="333322"/>
                  </a:cubicBezTo>
                  <a:cubicBezTo>
                    <a:pt x="37962" y="311962"/>
                    <a:pt x="47170" y="291186"/>
                    <a:pt x="57912" y="271197"/>
                  </a:cubicBezTo>
                  <a:cubicBezTo>
                    <a:pt x="58839" y="269482"/>
                    <a:pt x="60009" y="267905"/>
                    <a:pt x="61386" y="266534"/>
                  </a:cubicBezTo>
                  <a:cubicBezTo>
                    <a:pt x="129920" y="198271"/>
                    <a:pt x="198522" y="130077"/>
                    <a:pt x="267189" y="61917"/>
                  </a:cubicBezTo>
                  <a:cubicBezTo>
                    <a:pt x="271989" y="57974"/>
                    <a:pt x="277367" y="54751"/>
                    <a:pt x="283135" y="52420"/>
                  </a:cubicBezTo>
                  <a:cubicBezTo>
                    <a:pt x="314894" y="36717"/>
                    <a:pt x="348231" y="24443"/>
                    <a:pt x="382584" y="15768"/>
                  </a:cubicBezTo>
                  <a:cubicBezTo>
                    <a:pt x="383483" y="15563"/>
                    <a:pt x="384398" y="15391"/>
                    <a:pt x="384470" y="15391"/>
                  </a:cubicBezTo>
                  <a:cubicBezTo>
                    <a:pt x="261629" y="138100"/>
                    <a:pt x="138518" y="261083"/>
                    <a:pt x="15138" y="384340"/>
                  </a:cubicBezTo>
                  <a:cubicBezTo>
                    <a:pt x="14767" y="384168"/>
                    <a:pt x="14400" y="383997"/>
                    <a:pt x="14020" y="383791"/>
                  </a:cubicBezTo>
                  <a:close/>
                  <a:moveTo>
                    <a:pt x="246319" y="371482"/>
                  </a:moveTo>
                  <a:cubicBezTo>
                    <a:pt x="247348" y="370454"/>
                    <a:pt x="248219" y="369288"/>
                    <a:pt x="249162" y="368157"/>
                  </a:cubicBezTo>
                  <a:lnTo>
                    <a:pt x="249847" y="368671"/>
                  </a:lnTo>
                  <a:cubicBezTo>
                    <a:pt x="248133" y="372100"/>
                    <a:pt x="246367" y="375494"/>
                    <a:pt x="244704" y="378923"/>
                  </a:cubicBezTo>
                  <a:cubicBezTo>
                    <a:pt x="230787" y="407620"/>
                    <a:pt x="221578" y="438340"/>
                    <a:pt x="217434" y="469951"/>
                  </a:cubicBezTo>
                  <a:cubicBezTo>
                    <a:pt x="217047" y="471802"/>
                    <a:pt x="216106" y="473482"/>
                    <a:pt x="214735" y="474785"/>
                  </a:cubicBezTo>
                  <a:cubicBezTo>
                    <a:pt x="157423" y="531974"/>
                    <a:pt x="100074" y="589094"/>
                    <a:pt x="42686" y="646180"/>
                  </a:cubicBezTo>
                  <a:cubicBezTo>
                    <a:pt x="37365" y="651460"/>
                    <a:pt x="32058" y="656774"/>
                    <a:pt x="26712" y="662054"/>
                  </a:cubicBezTo>
                  <a:cubicBezTo>
                    <a:pt x="26044" y="662740"/>
                    <a:pt x="25341" y="663322"/>
                    <a:pt x="24628" y="663974"/>
                  </a:cubicBezTo>
                  <a:cubicBezTo>
                    <a:pt x="24230" y="663940"/>
                    <a:pt x="23832" y="663940"/>
                    <a:pt x="23435" y="663905"/>
                  </a:cubicBezTo>
                  <a:cubicBezTo>
                    <a:pt x="19122" y="646866"/>
                    <a:pt x="14904" y="629757"/>
                    <a:pt x="10406" y="612751"/>
                  </a:cubicBezTo>
                  <a:cubicBezTo>
                    <a:pt x="9290" y="609357"/>
                    <a:pt x="10412" y="605654"/>
                    <a:pt x="13211" y="603460"/>
                  </a:cubicBezTo>
                  <a:cubicBezTo>
                    <a:pt x="90978" y="526214"/>
                    <a:pt x="168680" y="448900"/>
                    <a:pt x="246319" y="371482"/>
                  </a:cubicBezTo>
                  <a:close/>
                  <a:moveTo>
                    <a:pt x="216343" y="545962"/>
                  </a:moveTo>
                  <a:cubicBezTo>
                    <a:pt x="216611" y="545688"/>
                    <a:pt x="216926" y="545482"/>
                    <a:pt x="217581" y="544934"/>
                  </a:cubicBezTo>
                  <a:cubicBezTo>
                    <a:pt x="218085" y="548054"/>
                    <a:pt x="218558" y="550866"/>
                    <a:pt x="218994" y="553642"/>
                  </a:cubicBezTo>
                  <a:cubicBezTo>
                    <a:pt x="221419" y="569311"/>
                    <a:pt x="225230" y="584740"/>
                    <a:pt x="230380" y="599757"/>
                  </a:cubicBezTo>
                  <a:cubicBezTo>
                    <a:pt x="231264" y="601711"/>
                    <a:pt x="230698" y="604008"/>
                    <a:pt x="229008" y="605346"/>
                  </a:cubicBezTo>
                  <a:cubicBezTo>
                    <a:pt x="176617" y="657357"/>
                    <a:pt x="124282" y="709437"/>
                    <a:pt x="72000" y="761551"/>
                  </a:cubicBezTo>
                  <a:cubicBezTo>
                    <a:pt x="71252" y="762443"/>
                    <a:pt x="70598" y="763437"/>
                    <a:pt x="70050" y="764465"/>
                  </a:cubicBezTo>
                  <a:lnTo>
                    <a:pt x="69021" y="763951"/>
                  </a:lnTo>
                  <a:cubicBezTo>
                    <a:pt x="65778" y="758088"/>
                    <a:pt x="62397" y="752294"/>
                    <a:pt x="59325" y="746363"/>
                  </a:cubicBezTo>
                  <a:cubicBezTo>
                    <a:pt x="54679" y="737380"/>
                    <a:pt x="50263" y="728260"/>
                    <a:pt x="45710" y="719243"/>
                  </a:cubicBezTo>
                  <a:cubicBezTo>
                    <a:pt x="44788" y="717940"/>
                    <a:pt x="45036" y="716157"/>
                    <a:pt x="46276" y="715162"/>
                  </a:cubicBezTo>
                  <a:cubicBezTo>
                    <a:pt x="102984" y="658797"/>
                    <a:pt x="159673" y="602397"/>
                    <a:pt x="216343" y="545962"/>
                  </a:cubicBezTo>
                  <a:close/>
                  <a:moveTo>
                    <a:pt x="282947" y="695071"/>
                  </a:moveTo>
                  <a:lnTo>
                    <a:pt x="130211" y="847574"/>
                  </a:lnTo>
                  <a:cubicBezTo>
                    <a:pt x="119603" y="834682"/>
                    <a:pt x="108885" y="821654"/>
                    <a:pt x="98301" y="808763"/>
                  </a:cubicBezTo>
                  <a:cubicBezTo>
                    <a:pt x="150559" y="756580"/>
                    <a:pt x="202364" y="704842"/>
                    <a:pt x="253715" y="653517"/>
                  </a:cubicBezTo>
                  <a:cubicBezTo>
                    <a:pt x="263490" y="667403"/>
                    <a:pt x="273288" y="681357"/>
                    <a:pt x="282930" y="695071"/>
                  </a:cubicBezTo>
                  <a:close/>
                  <a:moveTo>
                    <a:pt x="361848" y="761174"/>
                  </a:moveTo>
                  <a:cubicBezTo>
                    <a:pt x="310475" y="812500"/>
                    <a:pt x="258672" y="864271"/>
                    <a:pt x="206442" y="916454"/>
                  </a:cubicBezTo>
                  <a:cubicBezTo>
                    <a:pt x="193413" y="905825"/>
                    <a:pt x="180306" y="895162"/>
                    <a:pt x="167397" y="884637"/>
                  </a:cubicBezTo>
                  <a:cubicBezTo>
                    <a:pt x="218679" y="833414"/>
                    <a:pt x="269568" y="782568"/>
                    <a:pt x="320064" y="732100"/>
                  </a:cubicBezTo>
                  <a:cubicBezTo>
                    <a:pt x="334132" y="741905"/>
                    <a:pt x="348189" y="751677"/>
                    <a:pt x="361848" y="761174"/>
                  </a:cubicBezTo>
                  <a:close/>
                  <a:moveTo>
                    <a:pt x="410946" y="785791"/>
                  </a:moveTo>
                  <a:cubicBezTo>
                    <a:pt x="412134" y="784248"/>
                    <a:pt x="414223" y="783734"/>
                    <a:pt x="415986" y="784557"/>
                  </a:cubicBezTo>
                  <a:cubicBezTo>
                    <a:pt x="432173" y="790008"/>
                    <a:pt x="448822" y="793951"/>
                    <a:pt x="465727" y="796385"/>
                  </a:cubicBezTo>
                  <a:cubicBezTo>
                    <a:pt x="467462" y="796625"/>
                    <a:pt x="469197" y="796900"/>
                    <a:pt x="471463" y="797243"/>
                  </a:cubicBezTo>
                  <a:cubicBezTo>
                    <a:pt x="470630" y="798168"/>
                    <a:pt x="470068" y="798888"/>
                    <a:pt x="469434" y="799506"/>
                  </a:cubicBezTo>
                  <a:cubicBezTo>
                    <a:pt x="413107" y="855597"/>
                    <a:pt x="356788" y="911688"/>
                    <a:pt x="300477" y="967780"/>
                  </a:cubicBezTo>
                  <a:cubicBezTo>
                    <a:pt x="299471" y="969254"/>
                    <a:pt x="297472" y="969666"/>
                    <a:pt x="295965" y="968706"/>
                  </a:cubicBezTo>
                  <a:cubicBezTo>
                    <a:pt x="281565" y="961162"/>
                    <a:pt x="267093" y="953723"/>
                    <a:pt x="252655" y="946214"/>
                  </a:cubicBezTo>
                  <a:cubicBezTo>
                    <a:pt x="252102" y="945905"/>
                    <a:pt x="251576" y="945528"/>
                    <a:pt x="251082" y="945117"/>
                  </a:cubicBezTo>
                  <a:cubicBezTo>
                    <a:pt x="251928" y="944225"/>
                    <a:pt x="252638" y="943437"/>
                    <a:pt x="253386" y="942682"/>
                  </a:cubicBezTo>
                  <a:cubicBezTo>
                    <a:pt x="305916" y="890397"/>
                    <a:pt x="358436" y="838111"/>
                    <a:pt x="410946" y="785791"/>
                  </a:cubicBezTo>
                  <a:close/>
                  <a:moveTo>
                    <a:pt x="542483" y="799608"/>
                  </a:moveTo>
                  <a:cubicBezTo>
                    <a:pt x="544032" y="798203"/>
                    <a:pt x="545973" y="797311"/>
                    <a:pt x="548044" y="797037"/>
                  </a:cubicBezTo>
                  <a:cubicBezTo>
                    <a:pt x="582700" y="792340"/>
                    <a:pt x="616242" y="781506"/>
                    <a:pt x="647099" y="765048"/>
                  </a:cubicBezTo>
                  <a:cubicBezTo>
                    <a:pt x="647929" y="764603"/>
                    <a:pt x="648813" y="764260"/>
                    <a:pt x="649687" y="763883"/>
                  </a:cubicBezTo>
                  <a:lnTo>
                    <a:pt x="650435" y="764706"/>
                  </a:lnTo>
                  <a:cubicBezTo>
                    <a:pt x="649502" y="765254"/>
                    <a:pt x="648618" y="765871"/>
                    <a:pt x="647795" y="766591"/>
                  </a:cubicBezTo>
                  <a:cubicBezTo>
                    <a:pt x="568708" y="845277"/>
                    <a:pt x="489614" y="923963"/>
                    <a:pt x="410507" y="1002682"/>
                  </a:cubicBezTo>
                  <a:cubicBezTo>
                    <a:pt x="409520" y="1003780"/>
                    <a:pt x="408136" y="1004431"/>
                    <a:pt x="406663" y="1004500"/>
                  </a:cubicBezTo>
                  <a:cubicBezTo>
                    <a:pt x="387912" y="1000900"/>
                    <a:pt x="369409" y="996100"/>
                    <a:pt x="351264" y="990134"/>
                  </a:cubicBezTo>
                  <a:cubicBezTo>
                    <a:pt x="352166" y="989105"/>
                    <a:pt x="352807" y="988317"/>
                    <a:pt x="353520" y="987631"/>
                  </a:cubicBezTo>
                  <a:cubicBezTo>
                    <a:pt x="416483" y="924923"/>
                    <a:pt x="479469" y="862248"/>
                    <a:pt x="542483" y="799608"/>
                  </a:cubicBezTo>
                  <a:close/>
                  <a:moveTo>
                    <a:pt x="1002381" y="630751"/>
                  </a:moveTo>
                  <a:lnTo>
                    <a:pt x="1003005" y="631060"/>
                  </a:lnTo>
                  <a:cubicBezTo>
                    <a:pt x="1000999" y="638294"/>
                    <a:pt x="999124" y="645563"/>
                    <a:pt x="996967" y="652763"/>
                  </a:cubicBezTo>
                  <a:cubicBezTo>
                    <a:pt x="987731" y="683757"/>
                    <a:pt x="975470" y="713791"/>
                    <a:pt x="960360" y="742385"/>
                  </a:cubicBezTo>
                  <a:cubicBezTo>
                    <a:pt x="958920" y="745128"/>
                    <a:pt x="957079" y="747666"/>
                    <a:pt x="954899" y="749860"/>
                  </a:cubicBezTo>
                  <a:cubicBezTo>
                    <a:pt x="887555" y="816991"/>
                    <a:pt x="820194" y="884123"/>
                    <a:pt x="752812" y="951220"/>
                  </a:cubicBezTo>
                  <a:cubicBezTo>
                    <a:pt x="747453" y="955883"/>
                    <a:pt x="741347" y="959654"/>
                    <a:pt x="734747" y="962294"/>
                  </a:cubicBezTo>
                  <a:cubicBezTo>
                    <a:pt x="702563" y="978271"/>
                    <a:pt x="668743" y="990717"/>
                    <a:pt x="633882" y="999391"/>
                  </a:cubicBezTo>
                  <a:cubicBezTo>
                    <a:pt x="633511" y="999494"/>
                    <a:pt x="633138" y="999528"/>
                    <a:pt x="633460" y="999460"/>
                  </a:cubicBezTo>
                  <a:cubicBezTo>
                    <a:pt x="756165" y="876820"/>
                    <a:pt x="879141" y="753905"/>
                    <a:pt x="1002381" y="630751"/>
                  </a:cubicBezTo>
                  <a:close/>
                </a:path>
              </a:pathLst>
            </a:custGeom>
            <a:solidFill>
              <a:schemeClr val="accent1"/>
            </a:solidFill>
            <a:ln w="3429" cap="flat">
              <a:noFill/>
              <a:prstDash val="solid"/>
              <a:miter/>
            </a:ln>
          </p:spPr>
          <p:txBody>
            <a:bodyPr rtlCol="0" anchor="ctr"/>
            <a:p>
              <a:endParaRPr lang="zh-CN" altLang="en-US" sz="13335">
                <a:cs typeface="思源黑体 Regular" panose="020B0500000000000000" charset="-122"/>
              </a:endParaRP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 descr="NF Bear LR.jpg"/>
          <p:cNvPicPr>
            <a:picLocks noChangeAspect="1"/>
          </p:cNvPicPr>
          <p:nvPr/>
        </p:nvPicPr>
        <p:blipFill rotWithShape="1">
          <a:blip r:embed="rId1" cstate="print"/>
          <a:srcRect/>
          <a:stretch>
            <a:fillRect/>
          </a:stretch>
        </p:blipFill>
        <p:spPr bwMode="auto">
          <a:xfrm>
            <a:off x="2250440" y="3152987"/>
            <a:ext cx="19454707" cy="881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3"/>
          <p:cNvSpPr/>
          <p:nvPr/>
        </p:nvSpPr>
        <p:spPr>
          <a:xfrm>
            <a:off x="12366939" y="4033651"/>
            <a:ext cx="8007085" cy="722661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50">
              <a:defRPr/>
            </a:pPr>
            <a:endParaRPr lang="zh-CN" altLang="en-US" sz="2025" dirty="0">
              <a:solidFill>
                <a:srgbClr val="FFFFFF"/>
              </a:solidFill>
              <a:latin typeface="微软雅黑" panose="020B0503020204020204" charset="-122"/>
              <a:ea typeface="微软雅黑" panose="020B0503020204020204" charset="-122"/>
            </a:endParaRPr>
          </a:p>
        </p:txBody>
      </p:sp>
      <p:sp>
        <p:nvSpPr>
          <p:cNvPr id="55" name="Rectangle 3"/>
          <p:cNvSpPr/>
          <p:nvPr/>
        </p:nvSpPr>
        <p:spPr>
          <a:xfrm>
            <a:off x="3520440" y="4022090"/>
            <a:ext cx="8566150" cy="7238365"/>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50">
              <a:defRPr/>
            </a:pPr>
            <a:endParaRPr lang="zh-CN" altLang="en-US" sz="2025">
              <a:solidFill>
                <a:srgbClr val="FFFFFF"/>
              </a:solidFill>
              <a:latin typeface="微软雅黑" panose="020B0503020204020204" charset="-122"/>
              <a:ea typeface="微软雅黑" panose="020B0503020204020204" charset="-122"/>
            </a:endParaRPr>
          </a:p>
        </p:txBody>
      </p:sp>
      <p:sp>
        <p:nvSpPr>
          <p:cNvPr id="58" name="Rectangle 16"/>
          <p:cNvSpPr/>
          <p:nvPr/>
        </p:nvSpPr>
        <p:spPr>
          <a:xfrm>
            <a:off x="7798112" y="5279048"/>
            <a:ext cx="3913413" cy="1066800"/>
          </a:xfrm>
          <a:prstGeom prst="rect">
            <a:avLst/>
          </a:prstGeom>
        </p:spPr>
        <p:txBody>
          <a:bodyPr wrap="square">
            <a:spAutoFit/>
          </a:bodyPr>
          <a:lstStyle/>
          <a:p>
            <a:pPr marL="3810" indent="10795" defTabSz="514350">
              <a:defRPr/>
            </a:pPr>
            <a:r>
              <a:rPr lang="zh-CN" altLang="en-US" sz="2105" b="1" dirty="0">
                <a:solidFill>
                  <a:srgbClr val="464646"/>
                </a:solidFill>
                <a:latin typeface="微软雅黑" panose="020B0503020204020204" charset="-122"/>
                <a:ea typeface="微软雅黑" panose="020B0503020204020204" charset="-122"/>
              </a:rPr>
              <a:t>联合国全球契约领导组织</a:t>
            </a:r>
            <a:endParaRPr lang="zh-CN" altLang="en-US" sz="2105" b="1" dirty="0">
              <a:solidFill>
                <a:srgbClr val="464646"/>
              </a:solidFill>
              <a:latin typeface="微软雅黑" panose="020B0503020204020204" charset="-122"/>
              <a:ea typeface="微软雅黑" panose="020B0503020204020204" charset="-122"/>
            </a:endParaRPr>
          </a:p>
          <a:p>
            <a:pPr marL="3810" defTabSz="514350">
              <a:spcBef>
                <a:spcPts val="280"/>
              </a:spcBef>
              <a:defRPr/>
            </a:pPr>
            <a:r>
              <a:rPr lang="zh-CN" altLang="en-US" sz="2000" dirty="0">
                <a:solidFill>
                  <a:srgbClr val="464646"/>
                </a:solidFill>
                <a:latin typeface="微软雅黑" panose="020B0503020204020204" charset="-122"/>
                <a:ea typeface="微软雅黑" panose="020B0503020204020204" charset="-122"/>
              </a:rPr>
              <a:t>世界前</a:t>
            </a:r>
            <a:r>
              <a:rPr lang="en-US" altLang="zh-CN" sz="2000" dirty="0">
                <a:solidFill>
                  <a:srgbClr val="464646"/>
                </a:solidFill>
                <a:latin typeface="微软雅黑" panose="020B0503020204020204" charset="-122"/>
                <a:ea typeface="微软雅黑" panose="020B0503020204020204" charset="-122"/>
              </a:rPr>
              <a:t>41</a:t>
            </a:r>
            <a:r>
              <a:rPr lang="zh-CN" altLang="en-US" sz="2000" dirty="0">
                <a:solidFill>
                  <a:srgbClr val="464646"/>
                </a:solidFill>
                <a:latin typeface="微软雅黑" panose="020B0503020204020204" charset="-122"/>
                <a:ea typeface="微软雅黑" panose="020B0503020204020204" charset="-122"/>
              </a:rPr>
              <a:t>位可持续领袖之一。第一家来自森林工业的企业。</a:t>
            </a:r>
            <a:endParaRPr lang="zh-CN" altLang="en-US" sz="2000" dirty="0">
              <a:solidFill>
                <a:srgbClr val="464646"/>
              </a:solidFill>
              <a:latin typeface="微软雅黑" panose="020B0503020204020204" charset="-122"/>
              <a:ea typeface="微软雅黑" panose="020B0503020204020204" charset="-122"/>
            </a:endParaRPr>
          </a:p>
        </p:txBody>
      </p:sp>
      <p:sp>
        <p:nvSpPr>
          <p:cNvPr id="64" name="Title 6"/>
          <p:cNvSpPr txBox="1"/>
          <p:nvPr/>
        </p:nvSpPr>
        <p:spPr>
          <a:xfrm>
            <a:off x="2250443" y="1684933"/>
            <a:ext cx="14981931" cy="1248821"/>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514350">
              <a:defRPr/>
            </a:pPr>
            <a:r>
              <a:rPr lang="en-US" altLang="zh-CN" sz="4265"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UPM</a:t>
            </a:r>
            <a:r>
              <a:rPr lang="zh-CN" altLang="en-US" sz="4265"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是世界公认的可持续发展行业领袖</a:t>
            </a:r>
            <a:endParaRPr lang="zh-CN" altLang="en-US" sz="4265"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68" name="TextBox 5"/>
          <p:cNvSpPr txBox="1"/>
          <p:nvPr/>
        </p:nvSpPr>
        <p:spPr>
          <a:xfrm>
            <a:off x="5872227" y="4333843"/>
            <a:ext cx="4865413" cy="583565"/>
          </a:xfrm>
          <a:prstGeom prst="rect">
            <a:avLst/>
          </a:prstGeom>
          <a:noFill/>
        </p:spPr>
        <p:txBody>
          <a:bodyPr wrap="square" rtlCol="0">
            <a:spAutoFit/>
          </a:bodyPr>
          <a:lstStyle/>
          <a:p>
            <a:pPr defTabSz="514350">
              <a:defRPr/>
            </a:pPr>
            <a:r>
              <a:rPr lang="zh-CN" altLang="en-US" sz="3200" b="1" dirty="0">
                <a:solidFill>
                  <a:srgbClr val="464646"/>
                </a:solidFill>
                <a:latin typeface="微软雅黑" panose="020B0503020204020204" charset="-122"/>
                <a:ea typeface="微软雅黑" panose="020B0503020204020204" charset="-122"/>
              </a:rPr>
              <a:t>世界可持续发展领袖</a:t>
            </a:r>
            <a:endParaRPr lang="en-GB" altLang="zh-CN" sz="3200" b="1" dirty="0">
              <a:solidFill>
                <a:srgbClr val="464646"/>
              </a:solidFill>
              <a:latin typeface="微软雅黑" panose="020B0503020204020204" charset="-122"/>
              <a:ea typeface="微软雅黑" panose="020B0503020204020204" charset="-122"/>
            </a:endParaRPr>
          </a:p>
        </p:txBody>
      </p:sp>
      <p:sp>
        <p:nvSpPr>
          <p:cNvPr id="71" name="TextBox 36"/>
          <p:cNvSpPr txBox="1"/>
          <p:nvPr/>
        </p:nvSpPr>
        <p:spPr>
          <a:xfrm>
            <a:off x="14807880" y="4333576"/>
            <a:ext cx="4407691" cy="583565"/>
          </a:xfrm>
          <a:prstGeom prst="rect">
            <a:avLst/>
          </a:prstGeom>
          <a:noFill/>
        </p:spPr>
        <p:txBody>
          <a:bodyPr wrap="square" rtlCol="0">
            <a:spAutoFit/>
          </a:bodyPr>
          <a:lstStyle/>
          <a:p>
            <a:pPr defTabSz="514350">
              <a:defRPr/>
            </a:pPr>
            <a:r>
              <a:rPr lang="zh-CN" altLang="en-US" sz="3200" b="1" dirty="0">
                <a:solidFill>
                  <a:srgbClr val="464646"/>
                </a:solidFill>
                <a:latin typeface="微软雅黑" panose="020B0503020204020204" charset="-122"/>
                <a:ea typeface="微软雅黑" panose="020B0503020204020204" charset="-122"/>
              </a:rPr>
              <a:t>负责任的供应商</a:t>
            </a:r>
            <a:endParaRPr lang="en-GB" altLang="zh-CN" sz="3200" b="1" dirty="0">
              <a:solidFill>
                <a:srgbClr val="464646"/>
              </a:solidFill>
              <a:latin typeface="微软雅黑" panose="020B0503020204020204" charset="-122"/>
              <a:ea typeface="微软雅黑" panose="020B0503020204020204" charset="-122"/>
            </a:endParaRPr>
          </a:p>
        </p:txBody>
      </p:sp>
      <p:sp>
        <p:nvSpPr>
          <p:cNvPr id="45" name="Rectangle 16"/>
          <p:cNvSpPr/>
          <p:nvPr/>
        </p:nvSpPr>
        <p:spPr>
          <a:xfrm>
            <a:off x="9528291" y="8919608"/>
            <a:ext cx="2558349" cy="1630045"/>
          </a:xfrm>
          <a:prstGeom prst="rect">
            <a:avLst/>
          </a:prstGeom>
        </p:spPr>
        <p:txBody>
          <a:bodyPr wrap="square">
            <a:spAutoFit/>
          </a:bodyPr>
          <a:lstStyle/>
          <a:p>
            <a:pPr defTabSz="514350">
              <a:defRPr/>
            </a:pPr>
            <a:r>
              <a:rPr lang="zh-CN" altLang="en-US" sz="2000" b="1" dirty="0">
                <a:solidFill>
                  <a:srgbClr val="464646"/>
                </a:solidFill>
                <a:latin typeface="微软雅黑" panose="020B0503020204020204" charset="-122"/>
                <a:ea typeface="微软雅黑" panose="020B0503020204020204" charset="-122"/>
              </a:rPr>
              <a:t>在全球</a:t>
            </a:r>
            <a:r>
              <a:rPr lang="en-US" altLang="zh-CN" sz="2000" b="1" dirty="0">
                <a:solidFill>
                  <a:srgbClr val="464646"/>
                </a:solidFill>
                <a:latin typeface="微软雅黑" panose="020B0503020204020204" charset="-122"/>
                <a:ea typeface="微软雅黑" panose="020B0503020204020204" charset="-122"/>
              </a:rPr>
              <a:t>ESG*</a:t>
            </a:r>
            <a:r>
              <a:rPr lang="zh-CN" altLang="en-US" sz="2000" b="1" dirty="0">
                <a:solidFill>
                  <a:srgbClr val="464646"/>
                </a:solidFill>
                <a:latin typeface="微软雅黑" panose="020B0503020204020204" charset="-122"/>
                <a:ea typeface="微软雅黑" panose="020B0503020204020204" charset="-122"/>
              </a:rPr>
              <a:t>评级中的杰出领导地位</a:t>
            </a:r>
            <a:endParaRPr lang="zh-CN" altLang="en-US" sz="2000" b="1" dirty="0">
              <a:solidFill>
                <a:srgbClr val="464646"/>
              </a:solidFill>
              <a:latin typeface="微软雅黑" panose="020B0503020204020204" charset="-122"/>
              <a:ea typeface="微软雅黑" panose="020B0503020204020204" charset="-122"/>
            </a:endParaRPr>
          </a:p>
          <a:p>
            <a:pPr defTabSz="514350">
              <a:defRPr/>
            </a:pPr>
            <a:endParaRPr lang="en-US" altLang="zh-CN" sz="2000" b="1" dirty="0">
              <a:solidFill>
                <a:srgbClr val="464646"/>
              </a:solidFill>
              <a:latin typeface="微软雅黑" panose="020B0503020204020204" charset="-122"/>
              <a:ea typeface="微软雅黑" panose="020B0503020204020204" charset="-122"/>
            </a:endParaRPr>
          </a:p>
          <a:p>
            <a:pPr defTabSz="514350">
              <a:defRPr/>
            </a:pPr>
            <a:r>
              <a:rPr lang="zh-CN" altLang="en-US" sz="2000" dirty="0">
                <a:solidFill>
                  <a:srgbClr val="464646"/>
                </a:solidFill>
                <a:latin typeface="微软雅黑" panose="020B0503020204020204" charset="-122"/>
                <a:ea typeface="微软雅黑" panose="020B0503020204020204" charset="-122"/>
              </a:rPr>
              <a:t>全球可持续发展百强榜第</a:t>
            </a:r>
            <a:r>
              <a:rPr lang="en-US" altLang="zh-CN" sz="2000" dirty="0">
                <a:solidFill>
                  <a:srgbClr val="464646"/>
                </a:solidFill>
                <a:latin typeface="微软雅黑" panose="020B0503020204020204" charset="-122"/>
                <a:ea typeface="微软雅黑" panose="020B0503020204020204" charset="-122"/>
              </a:rPr>
              <a:t>24</a:t>
            </a:r>
            <a:r>
              <a:rPr lang="zh-CN" altLang="en-US" sz="2000" dirty="0">
                <a:solidFill>
                  <a:srgbClr val="464646"/>
                </a:solidFill>
                <a:latin typeface="微软雅黑" panose="020B0503020204020204" charset="-122"/>
                <a:ea typeface="微软雅黑" panose="020B0503020204020204" charset="-122"/>
              </a:rPr>
              <a:t>位</a:t>
            </a:r>
            <a:endParaRPr lang="en-GB" altLang="zh-CN" sz="2000" dirty="0">
              <a:solidFill>
                <a:srgbClr val="464646"/>
              </a:solidFill>
              <a:latin typeface="微软雅黑" panose="020B0503020204020204" charset="-122"/>
              <a:ea typeface="微软雅黑" panose="020B0503020204020204" charset="-122"/>
            </a:endParaRPr>
          </a:p>
        </p:txBody>
      </p:sp>
      <p:pic>
        <p:nvPicPr>
          <p:cNvPr id="39" name="Graphic 22"/>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6189152" y="9086493"/>
            <a:ext cx="3108781" cy="1381677"/>
          </a:xfrm>
          <a:prstGeom prst="rect">
            <a:avLst/>
          </a:prstGeom>
        </p:spPr>
      </p:pic>
      <p:pic>
        <p:nvPicPr>
          <p:cNvPr id="11" name="Picture 10"/>
          <p:cNvPicPr>
            <a:picLocks noChangeAspect="1"/>
          </p:cNvPicPr>
          <p:nvPr/>
        </p:nvPicPr>
        <p:blipFill>
          <a:blip r:embed="rId4" cstate="print"/>
          <a:stretch>
            <a:fillRect/>
          </a:stretch>
        </p:blipFill>
        <p:spPr>
          <a:xfrm>
            <a:off x="12841147" y="9044027"/>
            <a:ext cx="1239341" cy="1828653"/>
          </a:xfrm>
          <a:prstGeom prst="rect">
            <a:avLst/>
          </a:prstGeom>
        </p:spPr>
      </p:pic>
      <p:pic>
        <p:nvPicPr>
          <p:cNvPr id="13" name="Picture 12"/>
          <p:cNvPicPr>
            <a:picLocks noChangeAspect="1"/>
          </p:cNvPicPr>
          <p:nvPr/>
        </p:nvPicPr>
        <p:blipFill>
          <a:blip r:embed="rId5" cstate="print"/>
          <a:stretch>
            <a:fillRect/>
          </a:stretch>
        </p:blipFill>
        <p:spPr>
          <a:xfrm>
            <a:off x="12788917" y="5825283"/>
            <a:ext cx="1291573" cy="2241261"/>
          </a:xfrm>
          <a:prstGeom prst="rect">
            <a:avLst/>
          </a:prstGeom>
        </p:spPr>
      </p:pic>
      <p:pic>
        <p:nvPicPr>
          <p:cNvPr id="15" name="Picture 14"/>
          <p:cNvPicPr>
            <a:picLocks noChangeAspect="1"/>
          </p:cNvPicPr>
          <p:nvPr/>
        </p:nvPicPr>
        <p:blipFill>
          <a:blip r:embed="rId6" cstate="print"/>
          <a:stretch>
            <a:fillRect/>
          </a:stretch>
        </p:blipFill>
        <p:spPr>
          <a:xfrm>
            <a:off x="14609709" y="9044027"/>
            <a:ext cx="1138080" cy="1828653"/>
          </a:xfrm>
          <a:prstGeom prst="rect">
            <a:avLst/>
          </a:prstGeom>
        </p:spPr>
      </p:pic>
      <p:sp>
        <p:nvSpPr>
          <p:cNvPr id="57" name="Rectangle 56"/>
          <p:cNvSpPr/>
          <p:nvPr/>
        </p:nvSpPr>
        <p:spPr>
          <a:xfrm>
            <a:off x="12698528" y="5198648"/>
            <a:ext cx="7661429" cy="398780"/>
          </a:xfrm>
          <a:prstGeom prst="rect">
            <a:avLst/>
          </a:prstGeom>
        </p:spPr>
        <p:txBody>
          <a:bodyPr wrap="square">
            <a:spAutoFit/>
          </a:bodyPr>
          <a:lstStyle/>
          <a:p>
            <a:pPr defTabSz="514350">
              <a:defRPr/>
            </a:pPr>
            <a:r>
              <a:rPr lang="zh-CN" altLang="en-US" sz="2000" b="1" dirty="0">
                <a:solidFill>
                  <a:srgbClr val="464646"/>
                </a:solidFill>
                <a:latin typeface="微软雅黑" panose="020B0503020204020204" charset="-122"/>
                <a:ea typeface="微软雅黑" panose="020B0503020204020204" charset="-122"/>
              </a:rPr>
              <a:t>全面的工厂管理系统和认可</a:t>
            </a:r>
            <a:endParaRPr lang="fi-FI" altLang="zh-CN" sz="2000" b="1" dirty="0">
              <a:solidFill>
                <a:srgbClr val="464646"/>
              </a:solidFill>
              <a:latin typeface="微软雅黑" panose="020B0503020204020204" charset="-122"/>
              <a:ea typeface="微软雅黑" panose="020B0503020204020204" charset="-122"/>
            </a:endParaRPr>
          </a:p>
        </p:txBody>
      </p:sp>
      <p:sp>
        <p:nvSpPr>
          <p:cNvPr id="16" name="TextBox 15"/>
          <p:cNvSpPr txBox="1"/>
          <p:nvPr/>
        </p:nvSpPr>
        <p:spPr>
          <a:xfrm>
            <a:off x="17036309" y="5871869"/>
            <a:ext cx="3352320" cy="2553335"/>
          </a:xfrm>
          <a:prstGeom prst="rect">
            <a:avLst/>
          </a:prstGeom>
          <a:noFill/>
        </p:spPr>
        <p:txBody>
          <a:bodyPr wrap="square" rtlCol="0">
            <a:spAutoFit/>
          </a:bodyPr>
          <a:lstStyle/>
          <a:p>
            <a:pPr marL="135255" indent="-135255" defTabSz="514350">
              <a:buFont typeface="Arial" panose="020B0604020202020204" pitchFamily="34" charset="0"/>
              <a:buChar char="•"/>
              <a:defRPr/>
            </a:pPr>
            <a:r>
              <a:rPr lang="en-US" altLang="zh-CN" sz="2000" dirty="0">
                <a:solidFill>
                  <a:srgbClr val="464646"/>
                </a:solidFill>
                <a:latin typeface="微软雅黑" panose="020B0503020204020204" charset="-122"/>
                <a:ea typeface="微软雅黑" panose="020B0503020204020204" charset="-122"/>
              </a:rPr>
              <a:t>ISO 9001</a:t>
            </a:r>
            <a:endParaRPr lang="en-US" altLang="zh-CN" sz="2000" dirty="0">
              <a:solidFill>
                <a:srgbClr val="464646"/>
              </a:solidFill>
              <a:latin typeface="微软雅黑" panose="020B0503020204020204" charset="-122"/>
              <a:ea typeface="微软雅黑" panose="020B0503020204020204" charset="-122"/>
            </a:endParaRPr>
          </a:p>
          <a:p>
            <a:pPr marL="135255" indent="-135255" defTabSz="514350">
              <a:buFont typeface="Arial" panose="020B0604020202020204" pitchFamily="34" charset="0"/>
              <a:buChar char="•"/>
              <a:defRPr/>
            </a:pPr>
            <a:r>
              <a:rPr lang="en-US" altLang="zh-CN" sz="2000" dirty="0">
                <a:solidFill>
                  <a:srgbClr val="464646"/>
                </a:solidFill>
                <a:latin typeface="微软雅黑" panose="020B0503020204020204" charset="-122"/>
                <a:ea typeface="微软雅黑" panose="020B0503020204020204" charset="-122"/>
              </a:rPr>
              <a:t>ISO 14001</a:t>
            </a:r>
            <a:endParaRPr lang="en-US" altLang="zh-CN" sz="2000" dirty="0">
              <a:solidFill>
                <a:srgbClr val="464646"/>
              </a:solidFill>
              <a:latin typeface="微软雅黑" panose="020B0503020204020204" charset="-122"/>
              <a:ea typeface="微软雅黑" panose="020B0503020204020204" charset="-122"/>
            </a:endParaRPr>
          </a:p>
          <a:p>
            <a:pPr marL="135255" indent="-135255" defTabSz="514350">
              <a:buFont typeface="Arial" panose="020B0604020202020204" pitchFamily="34" charset="0"/>
              <a:buChar char="•"/>
              <a:defRPr/>
            </a:pPr>
            <a:r>
              <a:rPr lang="en-US" altLang="zh-CN" sz="2000" dirty="0">
                <a:solidFill>
                  <a:srgbClr val="464646"/>
                </a:solidFill>
                <a:latin typeface="微软雅黑" panose="020B0503020204020204" charset="-122"/>
                <a:ea typeface="微软雅黑" panose="020B0503020204020204" charset="-122"/>
              </a:rPr>
              <a:t>ISO 22000</a:t>
            </a:r>
            <a:endParaRPr lang="en-US" altLang="zh-CN" sz="2000" dirty="0">
              <a:solidFill>
                <a:srgbClr val="464646"/>
              </a:solidFill>
              <a:latin typeface="微软雅黑" panose="020B0503020204020204" charset="-122"/>
              <a:ea typeface="微软雅黑" panose="020B0503020204020204" charset="-122"/>
            </a:endParaRPr>
          </a:p>
          <a:p>
            <a:pPr marL="135255" indent="-135255" defTabSz="514350">
              <a:buFont typeface="Arial" panose="020B0604020202020204" pitchFamily="34" charset="0"/>
              <a:buChar char="•"/>
              <a:defRPr/>
            </a:pPr>
            <a:r>
              <a:rPr lang="en-US" altLang="zh-CN" sz="2000" dirty="0">
                <a:solidFill>
                  <a:srgbClr val="464646"/>
                </a:solidFill>
                <a:latin typeface="微软雅黑" panose="020B0503020204020204" charset="-122"/>
                <a:ea typeface="微软雅黑" panose="020B0503020204020204" charset="-122"/>
              </a:rPr>
              <a:t>FSSC 22000</a:t>
            </a:r>
            <a:endParaRPr lang="en-US" altLang="zh-CN" sz="2000" dirty="0">
              <a:solidFill>
                <a:srgbClr val="464646"/>
              </a:solidFill>
              <a:latin typeface="微软雅黑" panose="020B0503020204020204" charset="-122"/>
              <a:ea typeface="微软雅黑" panose="020B0503020204020204" charset="-122"/>
            </a:endParaRPr>
          </a:p>
          <a:p>
            <a:pPr marL="135255" indent="-135255" defTabSz="514350">
              <a:buFont typeface="Arial" panose="020B0604020202020204" pitchFamily="34" charset="0"/>
              <a:buChar char="•"/>
              <a:defRPr/>
            </a:pPr>
            <a:r>
              <a:rPr lang="en-US" altLang="zh-CN" sz="2000" dirty="0">
                <a:solidFill>
                  <a:srgbClr val="464646"/>
                </a:solidFill>
                <a:latin typeface="微软雅黑" panose="020B0503020204020204" charset="-122"/>
                <a:ea typeface="微软雅黑" panose="020B0503020204020204" charset="-122"/>
              </a:rPr>
              <a:t>ISO 45001</a:t>
            </a:r>
            <a:endParaRPr lang="en-US" altLang="zh-CN" sz="2000" dirty="0">
              <a:solidFill>
                <a:srgbClr val="464646"/>
              </a:solidFill>
              <a:latin typeface="微软雅黑" panose="020B0503020204020204" charset="-122"/>
              <a:ea typeface="微软雅黑" panose="020B0503020204020204" charset="-122"/>
            </a:endParaRPr>
          </a:p>
          <a:p>
            <a:pPr marL="135255" indent="-135255" defTabSz="514350">
              <a:buFont typeface="Arial" panose="020B0604020202020204" pitchFamily="34" charset="0"/>
              <a:buChar char="•"/>
              <a:defRPr/>
            </a:pPr>
            <a:r>
              <a:rPr lang="en-US" altLang="zh-CN" sz="2000" dirty="0">
                <a:solidFill>
                  <a:srgbClr val="464646"/>
                </a:solidFill>
                <a:latin typeface="微软雅黑" panose="020B0503020204020204" charset="-122"/>
                <a:ea typeface="微软雅黑" panose="020B0503020204020204" charset="-122"/>
              </a:rPr>
              <a:t>ISO 50001</a:t>
            </a:r>
            <a:endParaRPr lang="en-US" altLang="zh-CN" sz="2000" dirty="0">
              <a:solidFill>
                <a:srgbClr val="464646"/>
              </a:solidFill>
              <a:latin typeface="微软雅黑" panose="020B0503020204020204" charset="-122"/>
              <a:ea typeface="微软雅黑" panose="020B0503020204020204" charset="-122"/>
            </a:endParaRPr>
          </a:p>
          <a:p>
            <a:pPr marL="135255" indent="-135255" defTabSz="514350">
              <a:buFont typeface="Arial" panose="020B0604020202020204" pitchFamily="34" charset="0"/>
              <a:buChar char="•"/>
              <a:defRPr/>
            </a:pPr>
            <a:r>
              <a:rPr lang="en-US" altLang="zh-CN" sz="2000" dirty="0">
                <a:solidFill>
                  <a:srgbClr val="464646"/>
                </a:solidFill>
                <a:latin typeface="微软雅黑" panose="020B0503020204020204" charset="-122"/>
                <a:ea typeface="微软雅黑" panose="020B0503020204020204" charset="-122"/>
              </a:rPr>
              <a:t>FSC/PEFC </a:t>
            </a:r>
            <a:r>
              <a:rPr lang="zh-CN" altLang="en-US" sz="2000" dirty="0">
                <a:solidFill>
                  <a:srgbClr val="464646"/>
                </a:solidFill>
                <a:latin typeface="微软雅黑" panose="020B0503020204020204" charset="-122"/>
                <a:ea typeface="微软雅黑" panose="020B0503020204020204" charset="-122"/>
              </a:rPr>
              <a:t>产销监管链</a:t>
            </a:r>
            <a:endParaRPr lang="en-US" altLang="zh-CN" sz="2000" dirty="0">
              <a:solidFill>
                <a:srgbClr val="464646"/>
              </a:solidFill>
              <a:latin typeface="微软雅黑" panose="020B0503020204020204" charset="-122"/>
              <a:ea typeface="微软雅黑" panose="020B0503020204020204" charset="-122"/>
            </a:endParaRPr>
          </a:p>
          <a:p>
            <a:pPr marL="135255" indent="-135255" defTabSz="514350">
              <a:buFont typeface="Arial" panose="020B0604020202020204" pitchFamily="34" charset="0"/>
              <a:buChar char="•"/>
              <a:defRPr/>
            </a:pPr>
            <a:endParaRPr lang="zh-CN" altLang="en-US" sz="2000" dirty="0">
              <a:solidFill>
                <a:srgbClr val="464646"/>
              </a:solidFill>
              <a:latin typeface="微软雅黑" panose="020B0503020204020204" charset="-122"/>
              <a:ea typeface="微软雅黑" panose="020B0503020204020204" charset="-122"/>
            </a:endParaRPr>
          </a:p>
        </p:txBody>
      </p:sp>
      <p:sp>
        <p:nvSpPr>
          <p:cNvPr id="2" name="Rectangle 1"/>
          <p:cNvSpPr/>
          <p:nvPr/>
        </p:nvSpPr>
        <p:spPr>
          <a:xfrm>
            <a:off x="12902641" y="8277045"/>
            <a:ext cx="2214880" cy="398780"/>
          </a:xfrm>
          <a:prstGeom prst="rect">
            <a:avLst/>
          </a:prstGeom>
        </p:spPr>
        <p:txBody>
          <a:bodyPr wrap="none">
            <a:spAutoFit/>
          </a:bodyPr>
          <a:lstStyle/>
          <a:p>
            <a:pPr defTabSz="514350">
              <a:defRPr/>
            </a:pPr>
            <a:r>
              <a:rPr lang="zh-CN" altLang="en-US" sz="2000" b="1" dirty="0">
                <a:solidFill>
                  <a:srgbClr val="464646"/>
                </a:solidFill>
                <a:latin typeface="微软雅黑" panose="020B0503020204020204" charset="-122"/>
                <a:ea typeface="微软雅黑" panose="020B0503020204020204" charset="-122"/>
              </a:rPr>
              <a:t>产品获得广泛认可</a:t>
            </a:r>
            <a:endParaRPr lang="zh-CN" altLang="en-US" sz="2000" dirty="0">
              <a:solidFill>
                <a:srgbClr val="464646"/>
              </a:solidFill>
              <a:latin typeface="微软雅黑" panose="020B0503020204020204" charset="-122"/>
              <a:ea typeface="微软雅黑" panose="020B0503020204020204" charset="-122"/>
            </a:endParaRPr>
          </a:p>
        </p:txBody>
      </p:sp>
      <p:pic>
        <p:nvPicPr>
          <p:cNvPr id="26" name="Picture 24"/>
          <p:cNvPicPr>
            <a:picLocks noChangeAspect="1"/>
          </p:cNvPicPr>
          <p:nvPr/>
        </p:nvPicPr>
        <p:blipFill>
          <a:blip r:embed="rId7" cstate="screen"/>
          <a:stretch>
            <a:fillRect/>
          </a:stretch>
        </p:blipFill>
        <p:spPr>
          <a:xfrm>
            <a:off x="16407051" y="8919605"/>
            <a:ext cx="1258525" cy="1261128"/>
          </a:xfrm>
          <a:prstGeom prst="rect">
            <a:avLst/>
          </a:prstGeom>
        </p:spPr>
      </p:pic>
      <p:pic>
        <p:nvPicPr>
          <p:cNvPr id="27" name="Picture 2"/>
          <p:cNvPicPr>
            <a:picLocks noChangeAspect="1"/>
          </p:cNvPicPr>
          <p:nvPr/>
        </p:nvPicPr>
        <p:blipFill>
          <a:blip r:embed="rId8" cstate="screen"/>
          <a:stretch>
            <a:fillRect/>
          </a:stretch>
        </p:blipFill>
        <p:spPr>
          <a:xfrm>
            <a:off x="18453355" y="8907176"/>
            <a:ext cx="1224557" cy="1234355"/>
          </a:xfrm>
          <a:prstGeom prst="rect">
            <a:avLst/>
          </a:prstGeom>
        </p:spPr>
      </p:pic>
      <p:sp>
        <p:nvSpPr>
          <p:cNvPr id="28" name="TextBox 40"/>
          <p:cNvSpPr txBox="1"/>
          <p:nvPr/>
        </p:nvSpPr>
        <p:spPr>
          <a:xfrm>
            <a:off x="16381123" y="10303112"/>
            <a:ext cx="1456416" cy="525780"/>
          </a:xfrm>
          <a:prstGeom prst="rect">
            <a:avLst/>
          </a:prstGeom>
          <a:noFill/>
        </p:spPr>
        <p:txBody>
          <a:bodyPr wrap="square" lIns="0" tIns="0" rIns="0" bIns="0" rtlCol="0">
            <a:spAutoFit/>
          </a:bodyPr>
          <a:lstStyle/>
          <a:p>
            <a:pPr marL="3810" indent="10795" defTabSz="514350">
              <a:defRPr/>
            </a:pPr>
            <a:r>
              <a:rPr lang="zh-CN" altLang="en-US" sz="1705" dirty="0">
                <a:solidFill>
                  <a:srgbClr val="464646"/>
                </a:solidFill>
                <a:latin typeface="微软雅黑" panose="020B0503020204020204" charset="-122"/>
                <a:ea typeface="微软雅黑" panose="020B0503020204020204" charset="-122"/>
              </a:rPr>
              <a:t>升级版新加坡绿色标签</a:t>
            </a:r>
            <a:endParaRPr lang="en-GB" altLang="zh-CN" sz="1705" dirty="0">
              <a:solidFill>
                <a:srgbClr val="464646"/>
              </a:solidFill>
              <a:latin typeface="微软雅黑" panose="020B0503020204020204" charset="-122"/>
              <a:ea typeface="微软雅黑" panose="020B0503020204020204" charset="-122"/>
            </a:endParaRPr>
          </a:p>
        </p:txBody>
      </p:sp>
      <p:sp>
        <p:nvSpPr>
          <p:cNvPr id="29" name="Rectangle 12"/>
          <p:cNvSpPr/>
          <p:nvPr/>
        </p:nvSpPr>
        <p:spPr>
          <a:xfrm>
            <a:off x="18307811" y="10303109"/>
            <a:ext cx="1740909" cy="525780"/>
          </a:xfrm>
          <a:prstGeom prst="rect">
            <a:avLst/>
          </a:prstGeom>
        </p:spPr>
        <p:txBody>
          <a:bodyPr wrap="square" lIns="0" tIns="0" rIns="0" bIns="0">
            <a:spAutoFit/>
          </a:bodyPr>
          <a:lstStyle/>
          <a:p>
            <a:pPr defTabSz="514350">
              <a:spcBef>
                <a:spcPts val="450"/>
              </a:spcBef>
              <a:defRPr/>
            </a:pPr>
            <a:r>
              <a:rPr lang="zh-CN" altLang="en-US" sz="1705" dirty="0">
                <a:solidFill>
                  <a:srgbClr val="464646"/>
                </a:solidFill>
                <a:latin typeface="微软雅黑" panose="020B0503020204020204" charset="-122"/>
                <a:ea typeface="微软雅黑" panose="020B0503020204020204" charset="-122"/>
              </a:rPr>
              <a:t>新版中国环境标志产品（十环认证）</a:t>
            </a:r>
            <a:endParaRPr lang="en-GB" altLang="zh-CN" sz="1705" dirty="0">
              <a:solidFill>
                <a:srgbClr val="464646"/>
              </a:solidFill>
              <a:latin typeface="微软雅黑" panose="020B0503020204020204" charset="-122"/>
              <a:ea typeface="微软雅黑" panose="020B0503020204020204" charset="-122"/>
            </a:endParaRPr>
          </a:p>
        </p:txBody>
      </p:sp>
      <p:pic>
        <p:nvPicPr>
          <p:cNvPr id="30" name="Picture 29" descr="A picture containing drawing&#10;&#10;Description automatically generated"/>
          <p:cNvPicPr>
            <a:picLocks noChangeAspect="1"/>
          </p:cNvPicPr>
          <p:nvPr/>
        </p:nvPicPr>
        <p:blipFill>
          <a:blip r:embed="rId9" cstate="print"/>
          <a:stretch>
            <a:fillRect/>
          </a:stretch>
        </p:blipFill>
        <p:spPr>
          <a:xfrm>
            <a:off x="4038744" y="5160152"/>
            <a:ext cx="3061864" cy="1330248"/>
          </a:xfrm>
          <a:prstGeom prst="rect">
            <a:avLst/>
          </a:prstGeom>
        </p:spPr>
      </p:pic>
      <p:pic>
        <p:nvPicPr>
          <p:cNvPr id="31" name="Picture 30" descr="Logo&#10;&#10;Description automatically generated"/>
          <p:cNvPicPr>
            <a:picLocks noChangeAspect="1"/>
          </p:cNvPicPr>
          <p:nvPr/>
        </p:nvPicPr>
        <p:blipFill>
          <a:blip r:embed="rId10" cstate="print"/>
          <a:stretch>
            <a:fillRect/>
          </a:stretch>
        </p:blipFill>
        <p:spPr>
          <a:xfrm>
            <a:off x="4297123" y="9124475"/>
            <a:ext cx="1515909" cy="1530123"/>
          </a:xfrm>
          <a:prstGeom prst="rect">
            <a:avLst/>
          </a:prstGeom>
        </p:spPr>
      </p:pic>
      <p:pic>
        <p:nvPicPr>
          <p:cNvPr id="32" name="Picture 31"/>
          <p:cNvPicPr>
            <a:picLocks noChangeAspect="1"/>
          </p:cNvPicPr>
          <p:nvPr/>
        </p:nvPicPr>
        <p:blipFill>
          <a:blip r:embed="rId11" cstate="print"/>
          <a:stretch>
            <a:fillRect/>
          </a:stretch>
        </p:blipFill>
        <p:spPr>
          <a:xfrm>
            <a:off x="4087021" y="6838616"/>
            <a:ext cx="3838997" cy="1680197"/>
          </a:xfrm>
          <a:prstGeom prst="rect">
            <a:avLst/>
          </a:prstGeom>
        </p:spPr>
      </p:pic>
      <p:sp>
        <p:nvSpPr>
          <p:cNvPr id="33" name="Rectangle 32"/>
          <p:cNvSpPr/>
          <p:nvPr/>
        </p:nvSpPr>
        <p:spPr>
          <a:xfrm>
            <a:off x="7798112" y="7122803"/>
            <a:ext cx="4058043" cy="1071880"/>
          </a:xfrm>
          <a:prstGeom prst="rect">
            <a:avLst/>
          </a:prstGeom>
        </p:spPr>
        <p:txBody>
          <a:bodyPr wrap="square">
            <a:spAutoFit/>
          </a:bodyPr>
          <a:lstStyle/>
          <a:p>
            <a:pPr defTabSz="514350">
              <a:spcBef>
                <a:spcPts val="450"/>
              </a:spcBef>
              <a:defRPr/>
            </a:pPr>
            <a:r>
              <a:rPr lang="zh-CN" altLang="en-US" sz="2000" b="1" dirty="0">
                <a:solidFill>
                  <a:srgbClr val="464646"/>
                </a:solidFill>
                <a:latin typeface="微软雅黑" panose="020B0503020204020204" charset="-122"/>
                <a:ea typeface="微软雅黑" panose="020B0503020204020204" charset="-122"/>
              </a:rPr>
              <a:t>道琼斯可持续发展指数</a:t>
            </a:r>
            <a:endParaRPr lang="zh-CN" altLang="en-US" sz="2000" b="1" dirty="0">
              <a:solidFill>
                <a:srgbClr val="464646"/>
              </a:solidFill>
              <a:latin typeface="微软雅黑" panose="020B0503020204020204" charset="-122"/>
              <a:ea typeface="微软雅黑" panose="020B0503020204020204" charset="-122"/>
            </a:endParaRPr>
          </a:p>
          <a:p>
            <a:pPr defTabSz="514350">
              <a:spcBef>
                <a:spcPts val="450"/>
              </a:spcBef>
              <a:defRPr/>
            </a:pPr>
            <a:r>
              <a:rPr lang="zh-CN" altLang="en-US" sz="2000" dirty="0">
                <a:solidFill>
                  <a:srgbClr val="464646"/>
                </a:solidFill>
                <a:latin typeface="微软雅黑" panose="020B0503020204020204" charset="-122"/>
                <a:ea typeface="微软雅黑" panose="020B0503020204020204" charset="-122"/>
              </a:rPr>
              <a:t>世界纸张和林产品行业可持续领袖，</a:t>
            </a:r>
            <a:r>
              <a:rPr lang="en-US" altLang="zh-CN" sz="2000" dirty="0">
                <a:solidFill>
                  <a:srgbClr val="464646"/>
                </a:solidFill>
                <a:latin typeface="微软雅黑" panose="020B0503020204020204" charset="-122"/>
                <a:ea typeface="微软雅黑" panose="020B0503020204020204" charset="-122"/>
              </a:rPr>
              <a:t>《</a:t>
            </a:r>
            <a:r>
              <a:rPr lang="zh-CN" altLang="en-US" sz="2000" dirty="0">
                <a:solidFill>
                  <a:srgbClr val="464646"/>
                </a:solidFill>
                <a:latin typeface="微软雅黑" panose="020B0503020204020204" charset="-122"/>
                <a:ea typeface="微软雅黑" panose="020B0503020204020204" charset="-122"/>
              </a:rPr>
              <a:t>可持续发展年鉴</a:t>
            </a:r>
            <a:r>
              <a:rPr lang="en-US" altLang="zh-CN" sz="2000" dirty="0">
                <a:solidFill>
                  <a:srgbClr val="464646"/>
                </a:solidFill>
                <a:latin typeface="微软雅黑" panose="020B0503020204020204" charset="-122"/>
                <a:ea typeface="微软雅黑" panose="020B0503020204020204" charset="-122"/>
              </a:rPr>
              <a:t>》</a:t>
            </a:r>
            <a:r>
              <a:rPr lang="zh-CN" altLang="en-US" sz="2000" dirty="0">
                <a:solidFill>
                  <a:srgbClr val="464646"/>
                </a:solidFill>
                <a:latin typeface="微软雅黑" panose="020B0503020204020204" charset="-122"/>
                <a:ea typeface="微软雅黑" panose="020B0503020204020204" charset="-122"/>
              </a:rPr>
              <a:t>金奖</a:t>
            </a:r>
            <a:endParaRPr lang="zh-CN" altLang="en-US" sz="2000" dirty="0">
              <a:solidFill>
                <a:srgbClr val="464646"/>
              </a:solidFill>
              <a:latin typeface="微软雅黑" panose="020B0503020204020204" charset="-122"/>
              <a:ea typeface="微软雅黑" panose="020B0503020204020204" charset="-122"/>
            </a:endParaRPr>
          </a:p>
        </p:txBody>
      </p:sp>
      <p:pic>
        <p:nvPicPr>
          <p:cNvPr id="34" name="Picture 33" descr="A picture containing drawing&#10;&#10;Description automatically generated"/>
          <p:cNvPicPr>
            <a:picLocks noChangeAspect="1"/>
          </p:cNvPicPr>
          <p:nvPr/>
        </p:nvPicPr>
        <p:blipFill>
          <a:blip r:embed="rId12" cstate="print"/>
          <a:stretch>
            <a:fillRect/>
          </a:stretch>
        </p:blipFill>
        <p:spPr>
          <a:xfrm>
            <a:off x="14355571" y="6285096"/>
            <a:ext cx="2515843" cy="1479907"/>
          </a:xfrm>
          <a:prstGeom prst="rect">
            <a:avLst/>
          </a:prstGeom>
        </p:spPr>
      </p:pic>
      <p:grpSp>
        <p:nvGrpSpPr>
          <p:cNvPr id="106" name="Group 105"/>
          <p:cNvGrpSpPr/>
          <p:nvPr/>
        </p:nvGrpSpPr>
        <p:grpSpPr>
          <a:xfrm>
            <a:off x="4419600" y="11483981"/>
            <a:ext cx="5883277" cy="209549"/>
            <a:chOff x="685800" y="4884738"/>
            <a:chExt cx="2941638" cy="104775"/>
          </a:xfrm>
        </p:grpSpPr>
        <p:sp>
          <p:nvSpPr>
            <p:cNvPr id="107" name="Rectangle 7"/>
            <p:cNvSpPr>
              <a:spLocks noChangeArrowheads="1"/>
            </p:cNvSpPr>
            <p:nvPr/>
          </p:nvSpPr>
          <p:spPr bwMode="auto">
            <a:xfrm>
              <a:off x="1533525" y="4933950"/>
              <a:ext cx="44450"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08" name="Freeform 8"/>
            <p:cNvSpPr>
              <a:spLocks noEditPoints="1"/>
            </p:cNvSpPr>
            <p:nvPr/>
          </p:nvSpPr>
          <p:spPr bwMode="auto">
            <a:xfrm>
              <a:off x="1831975" y="4886325"/>
              <a:ext cx="107950" cy="101600"/>
            </a:xfrm>
            <a:custGeom>
              <a:avLst/>
              <a:gdLst>
                <a:gd name="T0" fmla="*/ 278 w 339"/>
                <a:gd name="T1" fmla="*/ 35 h 320"/>
                <a:gd name="T2" fmla="*/ 235 w 339"/>
                <a:gd name="T3" fmla="*/ 11 h 320"/>
                <a:gd name="T4" fmla="*/ 187 w 339"/>
                <a:gd name="T5" fmla="*/ 0 h 320"/>
                <a:gd name="T6" fmla="*/ 153 w 339"/>
                <a:gd name="T7" fmla="*/ 0 h 320"/>
                <a:gd name="T8" fmla="*/ 104 w 339"/>
                <a:gd name="T9" fmla="*/ 11 h 320"/>
                <a:gd name="T10" fmla="*/ 62 w 339"/>
                <a:gd name="T11" fmla="*/ 35 h 320"/>
                <a:gd name="T12" fmla="*/ 38 w 339"/>
                <a:gd name="T13" fmla="*/ 58 h 320"/>
                <a:gd name="T14" fmla="*/ 13 w 339"/>
                <a:gd name="T15" fmla="*/ 99 h 320"/>
                <a:gd name="T16" fmla="*/ 2 w 339"/>
                <a:gd name="T17" fmla="*/ 145 h 320"/>
                <a:gd name="T18" fmla="*/ 2 w 339"/>
                <a:gd name="T19" fmla="*/ 175 h 320"/>
                <a:gd name="T20" fmla="*/ 13 w 339"/>
                <a:gd name="T21" fmla="*/ 221 h 320"/>
                <a:gd name="T22" fmla="*/ 38 w 339"/>
                <a:gd name="T23" fmla="*/ 263 h 320"/>
                <a:gd name="T24" fmla="*/ 62 w 339"/>
                <a:gd name="T25" fmla="*/ 285 h 320"/>
                <a:gd name="T26" fmla="*/ 104 w 339"/>
                <a:gd name="T27" fmla="*/ 309 h 320"/>
                <a:gd name="T28" fmla="*/ 153 w 339"/>
                <a:gd name="T29" fmla="*/ 319 h 320"/>
                <a:gd name="T30" fmla="*/ 187 w 339"/>
                <a:gd name="T31" fmla="*/ 319 h 320"/>
                <a:gd name="T32" fmla="*/ 235 w 339"/>
                <a:gd name="T33" fmla="*/ 309 h 320"/>
                <a:gd name="T34" fmla="*/ 278 w 339"/>
                <a:gd name="T35" fmla="*/ 285 h 320"/>
                <a:gd name="T36" fmla="*/ 302 w 339"/>
                <a:gd name="T37" fmla="*/ 263 h 320"/>
                <a:gd name="T38" fmla="*/ 327 w 339"/>
                <a:gd name="T39" fmla="*/ 221 h 320"/>
                <a:gd name="T40" fmla="*/ 338 w 339"/>
                <a:gd name="T41" fmla="*/ 175 h 320"/>
                <a:gd name="T42" fmla="*/ 338 w 339"/>
                <a:gd name="T43" fmla="*/ 145 h 320"/>
                <a:gd name="T44" fmla="*/ 327 w 339"/>
                <a:gd name="T45" fmla="*/ 99 h 320"/>
                <a:gd name="T46" fmla="*/ 302 w 339"/>
                <a:gd name="T47" fmla="*/ 58 h 320"/>
                <a:gd name="T48" fmla="*/ 232 w 339"/>
                <a:gd name="T49" fmla="*/ 219 h 320"/>
                <a:gd name="T50" fmla="*/ 213 w 339"/>
                <a:gd name="T51" fmla="*/ 233 h 320"/>
                <a:gd name="T52" fmla="*/ 189 w 339"/>
                <a:gd name="T53" fmla="*/ 241 h 320"/>
                <a:gd name="T54" fmla="*/ 170 w 339"/>
                <a:gd name="T55" fmla="*/ 243 h 320"/>
                <a:gd name="T56" fmla="*/ 143 w 339"/>
                <a:gd name="T57" fmla="*/ 239 h 320"/>
                <a:gd name="T58" fmla="*/ 120 w 339"/>
                <a:gd name="T59" fmla="*/ 229 h 320"/>
                <a:gd name="T60" fmla="*/ 99 w 339"/>
                <a:gd name="T61" fmla="*/ 209 h 320"/>
                <a:gd name="T62" fmla="*/ 88 w 339"/>
                <a:gd name="T63" fmla="*/ 189 h 320"/>
                <a:gd name="T64" fmla="*/ 83 w 339"/>
                <a:gd name="T65" fmla="*/ 161 h 320"/>
                <a:gd name="T66" fmla="*/ 87 w 339"/>
                <a:gd name="T67" fmla="*/ 138 h 320"/>
                <a:gd name="T68" fmla="*/ 97 w 339"/>
                <a:gd name="T69" fmla="*/ 115 h 320"/>
                <a:gd name="T70" fmla="*/ 108 w 339"/>
                <a:gd name="T71" fmla="*/ 101 h 320"/>
                <a:gd name="T72" fmla="*/ 129 w 339"/>
                <a:gd name="T73" fmla="*/ 86 h 320"/>
                <a:gd name="T74" fmla="*/ 153 w 339"/>
                <a:gd name="T75" fmla="*/ 79 h 320"/>
                <a:gd name="T76" fmla="*/ 178 w 339"/>
                <a:gd name="T77" fmla="*/ 78 h 320"/>
                <a:gd name="T78" fmla="*/ 202 w 339"/>
                <a:gd name="T79" fmla="*/ 84 h 320"/>
                <a:gd name="T80" fmla="*/ 224 w 339"/>
                <a:gd name="T81" fmla="*/ 96 h 320"/>
                <a:gd name="T82" fmla="*/ 242 w 339"/>
                <a:gd name="T83" fmla="*/ 113 h 320"/>
                <a:gd name="T84" fmla="*/ 252 w 339"/>
                <a:gd name="T85" fmla="*/ 135 h 320"/>
                <a:gd name="T86" fmla="*/ 257 w 339"/>
                <a:gd name="T87" fmla="*/ 160 h 320"/>
                <a:gd name="T88" fmla="*/ 254 w 339"/>
                <a:gd name="T89" fmla="*/ 178 h 320"/>
                <a:gd name="T90" fmla="*/ 245 w 339"/>
                <a:gd name="T91" fmla="*/ 20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9" h="320">
                  <a:moveTo>
                    <a:pt x="290" y="45"/>
                  </a:moveTo>
                  <a:lnTo>
                    <a:pt x="290" y="45"/>
                  </a:lnTo>
                  <a:lnTo>
                    <a:pt x="278" y="35"/>
                  </a:lnTo>
                  <a:lnTo>
                    <a:pt x="265" y="25"/>
                  </a:lnTo>
                  <a:lnTo>
                    <a:pt x="250" y="18"/>
                  </a:lnTo>
                  <a:lnTo>
                    <a:pt x="235" y="11"/>
                  </a:lnTo>
                  <a:lnTo>
                    <a:pt x="220" y="6"/>
                  </a:lnTo>
                  <a:lnTo>
                    <a:pt x="204" y="3"/>
                  </a:lnTo>
                  <a:lnTo>
                    <a:pt x="187" y="0"/>
                  </a:lnTo>
                  <a:lnTo>
                    <a:pt x="170" y="0"/>
                  </a:lnTo>
                  <a:lnTo>
                    <a:pt x="170" y="0"/>
                  </a:lnTo>
                  <a:lnTo>
                    <a:pt x="153" y="0"/>
                  </a:lnTo>
                  <a:lnTo>
                    <a:pt x="137" y="3"/>
                  </a:lnTo>
                  <a:lnTo>
                    <a:pt x="120" y="6"/>
                  </a:lnTo>
                  <a:lnTo>
                    <a:pt x="104" y="11"/>
                  </a:lnTo>
                  <a:lnTo>
                    <a:pt x="89" y="18"/>
                  </a:lnTo>
                  <a:lnTo>
                    <a:pt x="74" y="25"/>
                  </a:lnTo>
                  <a:lnTo>
                    <a:pt x="62" y="35"/>
                  </a:lnTo>
                  <a:lnTo>
                    <a:pt x="49" y="45"/>
                  </a:lnTo>
                  <a:lnTo>
                    <a:pt x="49" y="45"/>
                  </a:lnTo>
                  <a:lnTo>
                    <a:pt x="38" y="58"/>
                  </a:lnTo>
                  <a:lnTo>
                    <a:pt x="28" y="70"/>
                  </a:lnTo>
                  <a:lnTo>
                    <a:pt x="19" y="84"/>
                  </a:lnTo>
                  <a:lnTo>
                    <a:pt x="13" y="99"/>
                  </a:lnTo>
                  <a:lnTo>
                    <a:pt x="8" y="114"/>
                  </a:lnTo>
                  <a:lnTo>
                    <a:pt x="4" y="129"/>
                  </a:lnTo>
                  <a:lnTo>
                    <a:pt x="2" y="145"/>
                  </a:lnTo>
                  <a:lnTo>
                    <a:pt x="0" y="160"/>
                  </a:lnTo>
                  <a:lnTo>
                    <a:pt x="0" y="160"/>
                  </a:lnTo>
                  <a:lnTo>
                    <a:pt x="2" y="175"/>
                  </a:lnTo>
                  <a:lnTo>
                    <a:pt x="4" y="191"/>
                  </a:lnTo>
                  <a:lnTo>
                    <a:pt x="8" y="206"/>
                  </a:lnTo>
                  <a:lnTo>
                    <a:pt x="13" y="221"/>
                  </a:lnTo>
                  <a:lnTo>
                    <a:pt x="19" y="235"/>
                  </a:lnTo>
                  <a:lnTo>
                    <a:pt x="28" y="249"/>
                  </a:lnTo>
                  <a:lnTo>
                    <a:pt x="38" y="263"/>
                  </a:lnTo>
                  <a:lnTo>
                    <a:pt x="49" y="275"/>
                  </a:lnTo>
                  <a:lnTo>
                    <a:pt x="49" y="275"/>
                  </a:lnTo>
                  <a:lnTo>
                    <a:pt x="62" y="285"/>
                  </a:lnTo>
                  <a:lnTo>
                    <a:pt x="74" y="294"/>
                  </a:lnTo>
                  <a:lnTo>
                    <a:pt x="89" y="303"/>
                  </a:lnTo>
                  <a:lnTo>
                    <a:pt x="104" y="309"/>
                  </a:lnTo>
                  <a:lnTo>
                    <a:pt x="120" y="314"/>
                  </a:lnTo>
                  <a:lnTo>
                    <a:pt x="137" y="318"/>
                  </a:lnTo>
                  <a:lnTo>
                    <a:pt x="153" y="319"/>
                  </a:lnTo>
                  <a:lnTo>
                    <a:pt x="170" y="320"/>
                  </a:lnTo>
                  <a:lnTo>
                    <a:pt x="170" y="320"/>
                  </a:lnTo>
                  <a:lnTo>
                    <a:pt x="187" y="319"/>
                  </a:lnTo>
                  <a:lnTo>
                    <a:pt x="204" y="318"/>
                  </a:lnTo>
                  <a:lnTo>
                    <a:pt x="220" y="314"/>
                  </a:lnTo>
                  <a:lnTo>
                    <a:pt x="235" y="309"/>
                  </a:lnTo>
                  <a:lnTo>
                    <a:pt x="250" y="303"/>
                  </a:lnTo>
                  <a:lnTo>
                    <a:pt x="265" y="294"/>
                  </a:lnTo>
                  <a:lnTo>
                    <a:pt x="278" y="285"/>
                  </a:lnTo>
                  <a:lnTo>
                    <a:pt x="290" y="275"/>
                  </a:lnTo>
                  <a:lnTo>
                    <a:pt x="290" y="275"/>
                  </a:lnTo>
                  <a:lnTo>
                    <a:pt x="302" y="263"/>
                  </a:lnTo>
                  <a:lnTo>
                    <a:pt x="312" y="249"/>
                  </a:lnTo>
                  <a:lnTo>
                    <a:pt x="320" y="235"/>
                  </a:lnTo>
                  <a:lnTo>
                    <a:pt x="327" y="221"/>
                  </a:lnTo>
                  <a:lnTo>
                    <a:pt x="332" y="206"/>
                  </a:lnTo>
                  <a:lnTo>
                    <a:pt x="335" y="191"/>
                  </a:lnTo>
                  <a:lnTo>
                    <a:pt x="338" y="175"/>
                  </a:lnTo>
                  <a:lnTo>
                    <a:pt x="339" y="160"/>
                  </a:lnTo>
                  <a:lnTo>
                    <a:pt x="339" y="160"/>
                  </a:lnTo>
                  <a:lnTo>
                    <a:pt x="338" y="145"/>
                  </a:lnTo>
                  <a:lnTo>
                    <a:pt x="335" y="129"/>
                  </a:lnTo>
                  <a:lnTo>
                    <a:pt x="332" y="114"/>
                  </a:lnTo>
                  <a:lnTo>
                    <a:pt x="327" y="99"/>
                  </a:lnTo>
                  <a:lnTo>
                    <a:pt x="320" y="84"/>
                  </a:lnTo>
                  <a:lnTo>
                    <a:pt x="312" y="70"/>
                  </a:lnTo>
                  <a:lnTo>
                    <a:pt x="302" y="58"/>
                  </a:lnTo>
                  <a:lnTo>
                    <a:pt x="290" y="45"/>
                  </a:lnTo>
                  <a:close/>
                  <a:moveTo>
                    <a:pt x="232" y="219"/>
                  </a:moveTo>
                  <a:lnTo>
                    <a:pt x="232" y="219"/>
                  </a:lnTo>
                  <a:lnTo>
                    <a:pt x="225" y="224"/>
                  </a:lnTo>
                  <a:lnTo>
                    <a:pt x="219" y="229"/>
                  </a:lnTo>
                  <a:lnTo>
                    <a:pt x="213" y="233"/>
                  </a:lnTo>
                  <a:lnTo>
                    <a:pt x="205" y="236"/>
                  </a:lnTo>
                  <a:lnTo>
                    <a:pt x="198" y="239"/>
                  </a:lnTo>
                  <a:lnTo>
                    <a:pt x="189" y="241"/>
                  </a:lnTo>
                  <a:lnTo>
                    <a:pt x="179" y="243"/>
                  </a:lnTo>
                  <a:lnTo>
                    <a:pt x="170" y="243"/>
                  </a:lnTo>
                  <a:lnTo>
                    <a:pt x="170" y="243"/>
                  </a:lnTo>
                  <a:lnTo>
                    <a:pt x="160" y="243"/>
                  </a:lnTo>
                  <a:lnTo>
                    <a:pt x="150" y="241"/>
                  </a:lnTo>
                  <a:lnTo>
                    <a:pt x="143" y="239"/>
                  </a:lnTo>
                  <a:lnTo>
                    <a:pt x="134" y="236"/>
                  </a:lnTo>
                  <a:lnTo>
                    <a:pt x="127" y="233"/>
                  </a:lnTo>
                  <a:lnTo>
                    <a:pt x="120" y="229"/>
                  </a:lnTo>
                  <a:lnTo>
                    <a:pt x="108" y="219"/>
                  </a:lnTo>
                  <a:lnTo>
                    <a:pt x="108" y="219"/>
                  </a:lnTo>
                  <a:lnTo>
                    <a:pt x="99" y="209"/>
                  </a:lnTo>
                  <a:lnTo>
                    <a:pt x="95" y="203"/>
                  </a:lnTo>
                  <a:lnTo>
                    <a:pt x="92" y="196"/>
                  </a:lnTo>
                  <a:lnTo>
                    <a:pt x="88" y="189"/>
                  </a:lnTo>
                  <a:lnTo>
                    <a:pt x="85" y="180"/>
                  </a:lnTo>
                  <a:lnTo>
                    <a:pt x="84" y="171"/>
                  </a:lnTo>
                  <a:lnTo>
                    <a:pt x="83" y="161"/>
                  </a:lnTo>
                  <a:lnTo>
                    <a:pt x="83" y="161"/>
                  </a:lnTo>
                  <a:lnTo>
                    <a:pt x="85" y="145"/>
                  </a:lnTo>
                  <a:lnTo>
                    <a:pt x="87" y="138"/>
                  </a:lnTo>
                  <a:lnTo>
                    <a:pt x="89" y="129"/>
                  </a:lnTo>
                  <a:lnTo>
                    <a:pt x="93" y="121"/>
                  </a:lnTo>
                  <a:lnTo>
                    <a:pt x="97" y="115"/>
                  </a:lnTo>
                  <a:lnTo>
                    <a:pt x="102" y="108"/>
                  </a:lnTo>
                  <a:lnTo>
                    <a:pt x="108" y="101"/>
                  </a:lnTo>
                  <a:lnTo>
                    <a:pt x="108" y="101"/>
                  </a:lnTo>
                  <a:lnTo>
                    <a:pt x="114" y="95"/>
                  </a:lnTo>
                  <a:lnTo>
                    <a:pt x="122" y="90"/>
                  </a:lnTo>
                  <a:lnTo>
                    <a:pt x="129" y="86"/>
                  </a:lnTo>
                  <a:lnTo>
                    <a:pt x="137" y="83"/>
                  </a:lnTo>
                  <a:lnTo>
                    <a:pt x="145" y="80"/>
                  </a:lnTo>
                  <a:lnTo>
                    <a:pt x="153" y="79"/>
                  </a:lnTo>
                  <a:lnTo>
                    <a:pt x="170" y="78"/>
                  </a:lnTo>
                  <a:lnTo>
                    <a:pt x="170" y="78"/>
                  </a:lnTo>
                  <a:lnTo>
                    <a:pt x="178" y="78"/>
                  </a:lnTo>
                  <a:lnTo>
                    <a:pt x="185" y="79"/>
                  </a:lnTo>
                  <a:lnTo>
                    <a:pt x="194" y="80"/>
                  </a:lnTo>
                  <a:lnTo>
                    <a:pt x="202" y="84"/>
                  </a:lnTo>
                  <a:lnTo>
                    <a:pt x="210" y="86"/>
                  </a:lnTo>
                  <a:lnTo>
                    <a:pt x="218" y="91"/>
                  </a:lnTo>
                  <a:lnTo>
                    <a:pt x="224" y="96"/>
                  </a:lnTo>
                  <a:lnTo>
                    <a:pt x="232" y="101"/>
                  </a:lnTo>
                  <a:lnTo>
                    <a:pt x="232" y="101"/>
                  </a:lnTo>
                  <a:lnTo>
                    <a:pt x="242" y="113"/>
                  </a:lnTo>
                  <a:lnTo>
                    <a:pt x="245" y="120"/>
                  </a:lnTo>
                  <a:lnTo>
                    <a:pt x="249" y="128"/>
                  </a:lnTo>
                  <a:lnTo>
                    <a:pt x="252" y="135"/>
                  </a:lnTo>
                  <a:lnTo>
                    <a:pt x="254" y="143"/>
                  </a:lnTo>
                  <a:lnTo>
                    <a:pt x="255" y="151"/>
                  </a:lnTo>
                  <a:lnTo>
                    <a:pt x="257" y="160"/>
                  </a:lnTo>
                  <a:lnTo>
                    <a:pt x="257" y="160"/>
                  </a:lnTo>
                  <a:lnTo>
                    <a:pt x="255" y="169"/>
                  </a:lnTo>
                  <a:lnTo>
                    <a:pt x="254" y="178"/>
                  </a:lnTo>
                  <a:lnTo>
                    <a:pt x="252" y="185"/>
                  </a:lnTo>
                  <a:lnTo>
                    <a:pt x="249" y="193"/>
                  </a:lnTo>
                  <a:lnTo>
                    <a:pt x="245" y="200"/>
                  </a:lnTo>
                  <a:lnTo>
                    <a:pt x="242" y="208"/>
                  </a:lnTo>
                  <a:lnTo>
                    <a:pt x="232" y="2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09" name="Freeform 9"/>
            <p:cNvSpPr/>
            <p:nvPr/>
          </p:nvSpPr>
          <p:spPr bwMode="auto">
            <a:xfrm>
              <a:off x="1831975" y="4886325"/>
              <a:ext cx="107950" cy="101600"/>
            </a:xfrm>
            <a:custGeom>
              <a:avLst/>
              <a:gdLst>
                <a:gd name="T0" fmla="*/ 290 w 339"/>
                <a:gd name="T1" fmla="*/ 45 h 320"/>
                <a:gd name="T2" fmla="*/ 265 w 339"/>
                <a:gd name="T3" fmla="*/ 25 h 320"/>
                <a:gd name="T4" fmla="*/ 235 w 339"/>
                <a:gd name="T5" fmla="*/ 11 h 320"/>
                <a:gd name="T6" fmla="*/ 204 w 339"/>
                <a:gd name="T7" fmla="*/ 3 h 320"/>
                <a:gd name="T8" fmla="*/ 170 w 339"/>
                <a:gd name="T9" fmla="*/ 0 h 320"/>
                <a:gd name="T10" fmla="*/ 153 w 339"/>
                <a:gd name="T11" fmla="*/ 0 h 320"/>
                <a:gd name="T12" fmla="*/ 120 w 339"/>
                <a:gd name="T13" fmla="*/ 6 h 320"/>
                <a:gd name="T14" fmla="*/ 89 w 339"/>
                <a:gd name="T15" fmla="*/ 18 h 320"/>
                <a:gd name="T16" fmla="*/ 62 w 339"/>
                <a:gd name="T17" fmla="*/ 35 h 320"/>
                <a:gd name="T18" fmla="*/ 49 w 339"/>
                <a:gd name="T19" fmla="*/ 45 h 320"/>
                <a:gd name="T20" fmla="*/ 28 w 339"/>
                <a:gd name="T21" fmla="*/ 70 h 320"/>
                <a:gd name="T22" fmla="*/ 13 w 339"/>
                <a:gd name="T23" fmla="*/ 99 h 320"/>
                <a:gd name="T24" fmla="*/ 4 w 339"/>
                <a:gd name="T25" fmla="*/ 129 h 320"/>
                <a:gd name="T26" fmla="*/ 0 w 339"/>
                <a:gd name="T27" fmla="*/ 160 h 320"/>
                <a:gd name="T28" fmla="*/ 2 w 339"/>
                <a:gd name="T29" fmla="*/ 175 h 320"/>
                <a:gd name="T30" fmla="*/ 8 w 339"/>
                <a:gd name="T31" fmla="*/ 206 h 320"/>
                <a:gd name="T32" fmla="*/ 19 w 339"/>
                <a:gd name="T33" fmla="*/ 235 h 320"/>
                <a:gd name="T34" fmla="*/ 38 w 339"/>
                <a:gd name="T35" fmla="*/ 263 h 320"/>
                <a:gd name="T36" fmla="*/ 49 w 339"/>
                <a:gd name="T37" fmla="*/ 275 h 320"/>
                <a:gd name="T38" fmla="*/ 74 w 339"/>
                <a:gd name="T39" fmla="*/ 294 h 320"/>
                <a:gd name="T40" fmla="*/ 104 w 339"/>
                <a:gd name="T41" fmla="*/ 309 h 320"/>
                <a:gd name="T42" fmla="*/ 137 w 339"/>
                <a:gd name="T43" fmla="*/ 318 h 320"/>
                <a:gd name="T44" fmla="*/ 170 w 339"/>
                <a:gd name="T45" fmla="*/ 320 h 320"/>
                <a:gd name="T46" fmla="*/ 187 w 339"/>
                <a:gd name="T47" fmla="*/ 319 h 320"/>
                <a:gd name="T48" fmla="*/ 220 w 339"/>
                <a:gd name="T49" fmla="*/ 314 h 320"/>
                <a:gd name="T50" fmla="*/ 250 w 339"/>
                <a:gd name="T51" fmla="*/ 303 h 320"/>
                <a:gd name="T52" fmla="*/ 278 w 339"/>
                <a:gd name="T53" fmla="*/ 285 h 320"/>
                <a:gd name="T54" fmla="*/ 290 w 339"/>
                <a:gd name="T55" fmla="*/ 275 h 320"/>
                <a:gd name="T56" fmla="*/ 312 w 339"/>
                <a:gd name="T57" fmla="*/ 249 h 320"/>
                <a:gd name="T58" fmla="*/ 327 w 339"/>
                <a:gd name="T59" fmla="*/ 221 h 320"/>
                <a:gd name="T60" fmla="*/ 335 w 339"/>
                <a:gd name="T61" fmla="*/ 191 h 320"/>
                <a:gd name="T62" fmla="*/ 339 w 339"/>
                <a:gd name="T63" fmla="*/ 160 h 320"/>
                <a:gd name="T64" fmla="*/ 338 w 339"/>
                <a:gd name="T65" fmla="*/ 145 h 320"/>
                <a:gd name="T66" fmla="*/ 332 w 339"/>
                <a:gd name="T67" fmla="*/ 114 h 320"/>
                <a:gd name="T68" fmla="*/ 320 w 339"/>
                <a:gd name="T69" fmla="*/ 84 h 320"/>
                <a:gd name="T70" fmla="*/ 302 w 339"/>
                <a:gd name="T71"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9" h="320">
                  <a:moveTo>
                    <a:pt x="290" y="45"/>
                  </a:moveTo>
                  <a:lnTo>
                    <a:pt x="290" y="45"/>
                  </a:lnTo>
                  <a:lnTo>
                    <a:pt x="278" y="35"/>
                  </a:lnTo>
                  <a:lnTo>
                    <a:pt x="265" y="25"/>
                  </a:lnTo>
                  <a:lnTo>
                    <a:pt x="250" y="18"/>
                  </a:lnTo>
                  <a:lnTo>
                    <a:pt x="235" y="11"/>
                  </a:lnTo>
                  <a:lnTo>
                    <a:pt x="220" y="6"/>
                  </a:lnTo>
                  <a:lnTo>
                    <a:pt x="204" y="3"/>
                  </a:lnTo>
                  <a:lnTo>
                    <a:pt x="187" y="0"/>
                  </a:lnTo>
                  <a:lnTo>
                    <a:pt x="170" y="0"/>
                  </a:lnTo>
                  <a:lnTo>
                    <a:pt x="170" y="0"/>
                  </a:lnTo>
                  <a:lnTo>
                    <a:pt x="153" y="0"/>
                  </a:lnTo>
                  <a:lnTo>
                    <a:pt x="137" y="3"/>
                  </a:lnTo>
                  <a:lnTo>
                    <a:pt x="120" y="6"/>
                  </a:lnTo>
                  <a:lnTo>
                    <a:pt x="104" y="11"/>
                  </a:lnTo>
                  <a:lnTo>
                    <a:pt x="89" y="18"/>
                  </a:lnTo>
                  <a:lnTo>
                    <a:pt x="74" y="25"/>
                  </a:lnTo>
                  <a:lnTo>
                    <a:pt x="62" y="35"/>
                  </a:lnTo>
                  <a:lnTo>
                    <a:pt x="49" y="45"/>
                  </a:lnTo>
                  <a:lnTo>
                    <a:pt x="49" y="45"/>
                  </a:lnTo>
                  <a:lnTo>
                    <a:pt x="38" y="58"/>
                  </a:lnTo>
                  <a:lnTo>
                    <a:pt x="28" y="70"/>
                  </a:lnTo>
                  <a:lnTo>
                    <a:pt x="19" y="84"/>
                  </a:lnTo>
                  <a:lnTo>
                    <a:pt x="13" y="99"/>
                  </a:lnTo>
                  <a:lnTo>
                    <a:pt x="8" y="114"/>
                  </a:lnTo>
                  <a:lnTo>
                    <a:pt x="4" y="129"/>
                  </a:lnTo>
                  <a:lnTo>
                    <a:pt x="2" y="145"/>
                  </a:lnTo>
                  <a:lnTo>
                    <a:pt x="0" y="160"/>
                  </a:lnTo>
                  <a:lnTo>
                    <a:pt x="0" y="160"/>
                  </a:lnTo>
                  <a:lnTo>
                    <a:pt x="2" y="175"/>
                  </a:lnTo>
                  <a:lnTo>
                    <a:pt x="4" y="191"/>
                  </a:lnTo>
                  <a:lnTo>
                    <a:pt x="8" y="206"/>
                  </a:lnTo>
                  <a:lnTo>
                    <a:pt x="13" y="221"/>
                  </a:lnTo>
                  <a:lnTo>
                    <a:pt x="19" y="235"/>
                  </a:lnTo>
                  <a:lnTo>
                    <a:pt x="28" y="249"/>
                  </a:lnTo>
                  <a:lnTo>
                    <a:pt x="38" y="263"/>
                  </a:lnTo>
                  <a:lnTo>
                    <a:pt x="49" y="275"/>
                  </a:lnTo>
                  <a:lnTo>
                    <a:pt x="49" y="275"/>
                  </a:lnTo>
                  <a:lnTo>
                    <a:pt x="62" y="285"/>
                  </a:lnTo>
                  <a:lnTo>
                    <a:pt x="74" y="294"/>
                  </a:lnTo>
                  <a:lnTo>
                    <a:pt x="89" y="303"/>
                  </a:lnTo>
                  <a:lnTo>
                    <a:pt x="104" y="309"/>
                  </a:lnTo>
                  <a:lnTo>
                    <a:pt x="120" y="314"/>
                  </a:lnTo>
                  <a:lnTo>
                    <a:pt x="137" y="318"/>
                  </a:lnTo>
                  <a:lnTo>
                    <a:pt x="153" y="319"/>
                  </a:lnTo>
                  <a:lnTo>
                    <a:pt x="170" y="320"/>
                  </a:lnTo>
                  <a:lnTo>
                    <a:pt x="170" y="320"/>
                  </a:lnTo>
                  <a:lnTo>
                    <a:pt x="187" y="319"/>
                  </a:lnTo>
                  <a:lnTo>
                    <a:pt x="204" y="318"/>
                  </a:lnTo>
                  <a:lnTo>
                    <a:pt x="220" y="314"/>
                  </a:lnTo>
                  <a:lnTo>
                    <a:pt x="235" y="309"/>
                  </a:lnTo>
                  <a:lnTo>
                    <a:pt x="250" y="303"/>
                  </a:lnTo>
                  <a:lnTo>
                    <a:pt x="265" y="294"/>
                  </a:lnTo>
                  <a:lnTo>
                    <a:pt x="278" y="285"/>
                  </a:lnTo>
                  <a:lnTo>
                    <a:pt x="290" y="275"/>
                  </a:lnTo>
                  <a:lnTo>
                    <a:pt x="290" y="275"/>
                  </a:lnTo>
                  <a:lnTo>
                    <a:pt x="302" y="263"/>
                  </a:lnTo>
                  <a:lnTo>
                    <a:pt x="312" y="249"/>
                  </a:lnTo>
                  <a:lnTo>
                    <a:pt x="320" y="235"/>
                  </a:lnTo>
                  <a:lnTo>
                    <a:pt x="327" y="221"/>
                  </a:lnTo>
                  <a:lnTo>
                    <a:pt x="332" y="206"/>
                  </a:lnTo>
                  <a:lnTo>
                    <a:pt x="335" y="191"/>
                  </a:lnTo>
                  <a:lnTo>
                    <a:pt x="338" y="175"/>
                  </a:lnTo>
                  <a:lnTo>
                    <a:pt x="339" y="160"/>
                  </a:lnTo>
                  <a:lnTo>
                    <a:pt x="339" y="160"/>
                  </a:lnTo>
                  <a:lnTo>
                    <a:pt x="338" y="145"/>
                  </a:lnTo>
                  <a:lnTo>
                    <a:pt x="335" y="129"/>
                  </a:lnTo>
                  <a:lnTo>
                    <a:pt x="332" y="114"/>
                  </a:lnTo>
                  <a:lnTo>
                    <a:pt x="327" y="99"/>
                  </a:lnTo>
                  <a:lnTo>
                    <a:pt x="320" y="84"/>
                  </a:lnTo>
                  <a:lnTo>
                    <a:pt x="312" y="70"/>
                  </a:lnTo>
                  <a:lnTo>
                    <a:pt x="302" y="58"/>
                  </a:lnTo>
                  <a:lnTo>
                    <a:pt x="290"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0" name="Freeform 10"/>
            <p:cNvSpPr/>
            <p:nvPr/>
          </p:nvSpPr>
          <p:spPr bwMode="auto">
            <a:xfrm>
              <a:off x="1858963" y="4911725"/>
              <a:ext cx="55563" cy="52388"/>
            </a:xfrm>
            <a:custGeom>
              <a:avLst/>
              <a:gdLst>
                <a:gd name="T0" fmla="*/ 149 w 174"/>
                <a:gd name="T1" fmla="*/ 141 h 165"/>
                <a:gd name="T2" fmla="*/ 136 w 174"/>
                <a:gd name="T3" fmla="*/ 151 h 165"/>
                <a:gd name="T4" fmla="*/ 122 w 174"/>
                <a:gd name="T5" fmla="*/ 158 h 165"/>
                <a:gd name="T6" fmla="*/ 106 w 174"/>
                <a:gd name="T7" fmla="*/ 163 h 165"/>
                <a:gd name="T8" fmla="*/ 87 w 174"/>
                <a:gd name="T9" fmla="*/ 165 h 165"/>
                <a:gd name="T10" fmla="*/ 77 w 174"/>
                <a:gd name="T11" fmla="*/ 165 h 165"/>
                <a:gd name="T12" fmla="*/ 60 w 174"/>
                <a:gd name="T13" fmla="*/ 161 h 165"/>
                <a:gd name="T14" fmla="*/ 44 w 174"/>
                <a:gd name="T15" fmla="*/ 155 h 165"/>
                <a:gd name="T16" fmla="*/ 25 w 174"/>
                <a:gd name="T17" fmla="*/ 141 h 165"/>
                <a:gd name="T18" fmla="*/ 16 w 174"/>
                <a:gd name="T19" fmla="*/ 131 h 165"/>
                <a:gd name="T20" fmla="*/ 9 w 174"/>
                <a:gd name="T21" fmla="*/ 118 h 165"/>
                <a:gd name="T22" fmla="*/ 2 w 174"/>
                <a:gd name="T23" fmla="*/ 102 h 165"/>
                <a:gd name="T24" fmla="*/ 0 w 174"/>
                <a:gd name="T25" fmla="*/ 83 h 165"/>
                <a:gd name="T26" fmla="*/ 2 w 174"/>
                <a:gd name="T27" fmla="*/ 67 h 165"/>
                <a:gd name="T28" fmla="*/ 6 w 174"/>
                <a:gd name="T29" fmla="*/ 51 h 165"/>
                <a:gd name="T30" fmla="*/ 14 w 174"/>
                <a:gd name="T31" fmla="*/ 37 h 165"/>
                <a:gd name="T32" fmla="*/ 25 w 174"/>
                <a:gd name="T33" fmla="*/ 23 h 165"/>
                <a:gd name="T34" fmla="*/ 31 w 174"/>
                <a:gd name="T35" fmla="*/ 17 h 165"/>
                <a:gd name="T36" fmla="*/ 46 w 174"/>
                <a:gd name="T37" fmla="*/ 8 h 165"/>
                <a:gd name="T38" fmla="*/ 62 w 174"/>
                <a:gd name="T39" fmla="*/ 2 h 165"/>
                <a:gd name="T40" fmla="*/ 87 w 174"/>
                <a:gd name="T41" fmla="*/ 0 h 165"/>
                <a:gd name="T42" fmla="*/ 95 w 174"/>
                <a:gd name="T43" fmla="*/ 0 h 165"/>
                <a:gd name="T44" fmla="*/ 111 w 174"/>
                <a:gd name="T45" fmla="*/ 2 h 165"/>
                <a:gd name="T46" fmla="*/ 127 w 174"/>
                <a:gd name="T47" fmla="*/ 8 h 165"/>
                <a:gd name="T48" fmla="*/ 141 w 174"/>
                <a:gd name="T49" fmla="*/ 18 h 165"/>
                <a:gd name="T50" fmla="*/ 149 w 174"/>
                <a:gd name="T51" fmla="*/ 23 h 165"/>
                <a:gd name="T52" fmla="*/ 162 w 174"/>
                <a:gd name="T53" fmla="*/ 42 h 165"/>
                <a:gd name="T54" fmla="*/ 169 w 174"/>
                <a:gd name="T55" fmla="*/ 57 h 165"/>
                <a:gd name="T56" fmla="*/ 172 w 174"/>
                <a:gd name="T57" fmla="*/ 73 h 165"/>
                <a:gd name="T58" fmla="*/ 174 w 174"/>
                <a:gd name="T59" fmla="*/ 82 h 165"/>
                <a:gd name="T60" fmla="*/ 171 w 174"/>
                <a:gd name="T61" fmla="*/ 100 h 165"/>
                <a:gd name="T62" fmla="*/ 166 w 174"/>
                <a:gd name="T63" fmla="*/ 115 h 165"/>
                <a:gd name="T64" fmla="*/ 159 w 174"/>
                <a:gd name="T65" fmla="*/ 13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65">
                  <a:moveTo>
                    <a:pt x="149" y="141"/>
                  </a:moveTo>
                  <a:lnTo>
                    <a:pt x="149" y="141"/>
                  </a:lnTo>
                  <a:lnTo>
                    <a:pt x="142" y="146"/>
                  </a:lnTo>
                  <a:lnTo>
                    <a:pt x="136" y="151"/>
                  </a:lnTo>
                  <a:lnTo>
                    <a:pt x="130" y="155"/>
                  </a:lnTo>
                  <a:lnTo>
                    <a:pt x="122" y="158"/>
                  </a:lnTo>
                  <a:lnTo>
                    <a:pt x="115" y="161"/>
                  </a:lnTo>
                  <a:lnTo>
                    <a:pt x="106" y="163"/>
                  </a:lnTo>
                  <a:lnTo>
                    <a:pt x="96" y="165"/>
                  </a:lnTo>
                  <a:lnTo>
                    <a:pt x="87" y="165"/>
                  </a:lnTo>
                  <a:lnTo>
                    <a:pt x="87" y="165"/>
                  </a:lnTo>
                  <a:lnTo>
                    <a:pt x="77" y="165"/>
                  </a:lnTo>
                  <a:lnTo>
                    <a:pt x="67" y="163"/>
                  </a:lnTo>
                  <a:lnTo>
                    <a:pt x="60" y="161"/>
                  </a:lnTo>
                  <a:lnTo>
                    <a:pt x="51" y="158"/>
                  </a:lnTo>
                  <a:lnTo>
                    <a:pt x="44" y="155"/>
                  </a:lnTo>
                  <a:lnTo>
                    <a:pt x="37" y="151"/>
                  </a:lnTo>
                  <a:lnTo>
                    <a:pt x="25" y="141"/>
                  </a:lnTo>
                  <a:lnTo>
                    <a:pt x="25" y="141"/>
                  </a:lnTo>
                  <a:lnTo>
                    <a:pt x="16" y="131"/>
                  </a:lnTo>
                  <a:lnTo>
                    <a:pt x="12" y="125"/>
                  </a:lnTo>
                  <a:lnTo>
                    <a:pt x="9" y="118"/>
                  </a:lnTo>
                  <a:lnTo>
                    <a:pt x="5" y="111"/>
                  </a:lnTo>
                  <a:lnTo>
                    <a:pt x="2" y="102"/>
                  </a:lnTo>
                  <a:lnTo>
                    <a:pt x="1" y="93"/>
                  </a:lnTo>
                  <a:lnTo>
                    <a:pt x="0" y="83"/>
                  </a:lnTo>
                  <a:lnTo>
                    <a:pt x="0" y="83"/>
                  </a:lnTo>
                  <a:lnTo>
                    <a:pt x="2" y="67"/>
                  </a:lnTo>
                  <a:lnTo>
                    <a:pt x="4" y="60"/>
                  </a:lnTo>
                  <a:lnTo>
                    <a:pt x="6" y="51"/>
                  </a:lnTo>
                  <a:lnTo>
                    <a:pt x="10" y="43"/>
                  </a:lnTo>
                  <a:lnTo>
                    <a:pt x="14" y="37"/>
                  </a:lnTo>
                  <a:lnTo>
                    <a:pt x="19" y="30"/>
                  </a:lnTo>
                  <a:lnTo>
                    <a:pt x="25" y="23"/>
                  </a:lnTo>
                  <a:lnTo>
                    <a:pt x="25" y="23"/>
                  </a:lnTo>
                  <a:lnTo>
                    <a:pt x="31" y="17"/>
                  </a:lnTo>
                  <a:lnTo>
                    <a:pt x="39" y="12"/>
                  </a:lnTo>
                  <a:lnTo>
                    <a:pt x="46" y="8"/>
                  </a:lnTo>
                  <a:lnTo>
                    <a:pt x="54" y="5"/>
                  </a:lnTo>
                  <a:lnTo>
                    <a:pt x="62" y="2"/>
                  </a:lnTo>
                  <a:lnTo>
                    <a:pt x="70" y="1"/>
                  </a:lnTo>
                  <a:lnTo>
                    <a:pt x="87" y="0"/>
                  </a:lnTo>
                  <a:lnTo>
                    <a:pt x="87" y="0"/>
                  </a:lnTo>
                  <a:lnTo>
                    <a:pt x="95" y="0"/>
                  </a:lnTo>
                  <a:lnTo>
                    <a:pt x="102" y="1"/>
                  </a:lnTo>
                  <a:lnTo>
                    <a:pt x="111" y="2"/>
                  </a:lnTo>
                  <a:lnTo>
                    <a:pt x="119" y="6"/>
                  </a:lnTo>
                  <a:lnTo>
                    <a:pt x="127" y="8"/>
                  </a:lnTo>
                  <a:lnTo>
                    <a:pt x="135" y="13"/>
                  </a:lnTo>
                  <a:lnTo>
                    <a:pt x="141" y="18"/>
                  </a:lnTo>
                  <a:lnTo>
                    <a:pt x="149" y="23"/>
                  </a:lnTo>
                  <a:lnTo>
                    <a:pt x="149" y="23"/>
                  </a:lnTo>
                  <a:lnTo>
                    <a:pt x="159" y="35"/>
                  </a:lnTo>
                  <a:lnTo>
                    <a:pt x="162" y="42"/>
                  </a:lnTo>
                  <a:lnTo>
                    <a:pt x="166" y="50"/>
                  </a:lnTo>
                  <a:lnTo>
                    <a:pt x="169" y="57"/>
                  </a:lnTo>
                  <a:lnTo>
                    <a:pt x="171" y="65"/>
                  </a:lnTo>
                  <a:lnTo>
                    <a:pt x="172" y="73"/>
                  </a:lnTo>
                  <a:lnTo>
                    <a:pt x="174" y="82"/>
                  </a:lnTo>
                  <a:lnTo>
                    <a:pt x="174" y="82"/>
                  </a:lnTo>
                  <a:lnTo>
                    <a:pt x="172" y="91"/>
                  </a:lnTo>
                  <a:lnTo>
                    <a:pt x="171" y="100"/>
                  </a:lnTo>
                  <a:lnTo>
                    <a:pt x="169" y="107"/>
                  </a:lnTo>
                  <a:lnTo>
                    <a:pt x="166" y="115"/>
                  </a:lnTo>
                  <a:lnTo>
                    <a:pt x="162" y="122"/>
                  </a:lnTo>
                  <a:lnTo>
                    <a:pt x="159" y="130"/>
                  </a:lnTo>
                  <a:lnTo>
                    <a:pt x="149" y="1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1" name="Freeform 11"/>
            <p:cNvSpPr/>
            <p:nvPr/>
          </p:nvSpPr>
          <p:spPr bwMode="auto">
            <a:xfrm>
              <a:off x="1743075" y="4887913"/>
              <a:ext cx="96838" cy="98425"/>
            </a:xfrm>
            <a:custGeom>
              <a:avLst/>
              <a:gdLst>
                <a:gd name="T0" fmla="*/ 209 w 305"/>
                <a:gd name="T1" fmla="*/ 0 h 307"/>
                <a:gd name="T2" fmla="*/ 154 w 305"/>
                <a:gd name="T3" fmla="*/ 84 h 307"/>
                <a:gd name="T4" fmla="*/ 95 w 305"/>
                <a:gd name="T5" fmla="*/ 0 h 307"/>
                <a:gd name="T6" fmla="*/ 0 w 305"/>
                <a:gd name="T7" fmla="*/ 0 h 307"/>
                <a:gd name="T8" fmla="*/ 112 w 305"/>
                <a:gd name="T9" fmla="*/ 160 h 307"/>
                <a:gd name="T10" fmla="*/ 112 w 305"/>
                <a:gd name="T11" fmla="*/ 307 h 307"/>
                <a:gd name="T12" fmla="*/ 192 w 305"/>
                <a:gd name="T13" fmla="*/ 307 h 307"/>
                <a:gd name="T14" fmla="*/ 192 w 305"/>
                <a:gd name="T15" fmla="*/ 160 h 307"/>
                <a:gd name="T16" fmla="*/ 305 w 305"/>
                <a:gd name="T17" fmla="*/ 0 h 307"/>
                <a:gd name="T18" fmla="*/ 209 w 305"/>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07">
                  <a:moveTo>
                    <a:pt x="209" y="0"/>
                  </a:moveTo>
                  <a:lnTo>
                    <a:pt x="154" y="84"/>
                  </a:lnTo>
                  <a:lnTo>
                    <a:pt x="95" y="0"/>
                  </a:lnTo>
                  <a:lnTo>
                    <a:pt x="0" y="0"/>
                  </a:lnTo>
                  <a:lnTo>
                    <a:pt x="112" y="160"/>
                  </a:lnTo>
                  <a:lnTo>
                    <a:pt x="112" y="307"/>
                  </a:lnTo>
                  <a:lnTo>
                    <a:pt x="192" y="307"/>
                  </a:lnTo>
                  <a:lnTo>
                    <a:pt x="192" y="160"/>
                  </a:lnTo>
                  <a:lnTo>
                    <a:pt x="305" y="0"/>
                  </a:lnTo>
                  <a:lnTo>
                    <a:pt x="20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2" name="Freeform 12"/>
            <p:cNvSpPr>
              <a:spLocks noEditPoints="1"/>
            </p:cNvSpPr>
            <p:nvPr/>
          </p:nvSpPr>
          <p:spPr bwMode="auto">
            <a:xfrm>
              <a:off x="1598613" y="4887913"/>
              <a:ext cx="74613" cy="98425"/>
            </a:xfrm>
            <a:custGeom>
              <a:avLst/>
              <a:gdLst>
                <a:gd name="T0" fmla="*/ 170 w 233"/>
                <a:gd name="T1" fmla="*/ 144 h 307"/>
                <a:gd name="T2" fmla="*/ 185 w 233"/>
                <a:gd name="T3" fmla="*/ 134 h 307"/>
                <a:gd name="T4" fmla="*/ 195 w 233"/>
                <a:gd name="T5" fmla="*/ 120 h 307"/>
                <a:gd name="T6" fmla="*/ 200 w 233"/>
                <a:gd name="T7" fmla="*/ 110 h 307"/>
                <a:gd name="T8" fmla="*/ 204 w 233"/>
                <a:gd name="T9" fmla="*/ 92 h 307"/>
                <a:gd name="T10" fmla="*/ 204 w 233"/>
                <a:gd name="T11" fmla="*/ 82 h 307"/>
                <a:gd name="T12" fmla="*/ 203 w 233"/>
                <a:gd name="T13" fmla="*/ 63 h 307"/>
                <a:gd name="T14" fmla="*/ 199 w 233"/>
                <a:gd name="T15" fmla="*/ 48 h 307"/>
                <a:gd name="T16" fmla="*/ 185 w 233"/>
                <a:gd name="T17" fmla="*/ 24 h 307"/>
                <a:gd name="T18" fmla="*/ 178 w 233"/>
                <a:gd name="T19" fmla="*/ 18 h 307"/>
                <a:gd name="T20" fmla="*/ 161 w 233"/>
                <a:gd name="T21" fmla="*/ 8 h 307"/>
                <a:gd name="T22" fmla="*/ 144 w 233"/>
                <a:gd name="T23" fmla="*/ 3 h 307"/>
                <a:gd name="T24" fmla="*/ 119 w 233"/>
                <a:gd name="T25" fmla="*/ 0 h 307"/>
                <a:gd name="T26" fmla="*/ 0 w 233"/>
                <a:gd name="T27" fmla="*/ 307 h 307"/>
                <a:gd name="T28" fmla="*/ 128 w 233"/>
                <a:gd name="T29" fmla="*/ 307 h 307"/>
                <a:gd name="T30" fmla="*/ 154 w 233"/>
                <a:gd name="T31" fmla="*/ 305 h 307"/>
                <a:gd name="T32" fmla="*/ 176 w 233"/>
                <a:gd name="T33" fmla="*/ 299 h 307"/>
                <a:gd name="T34" fmla="*/ 196 w 233"/>
                <a:gd name="T35" fmla="*/ 290 h 307"/>
                <a:gd name="T36" fmla="*/ 210 w 233"/>
                <a:gd name="T37" fmla="*/ 278 h 307"/>
                <a:gd name="T38" fmla="*/ 219 w 233"/>
                <a:gd name="T39" fmla="*/ 268 h 307"/>
                <a:gd name="T40" fmla="*/ 226 w 233"/>
                <a:gd name="T41" fmla="*/ 254 h 307"/>
                <a:gd name="T42" fmla="*/ 231 w 233"/>
                <a:gd name="T43" fmla="*/ 238 h 307"/>
                <a:gd name="T44" fmla="*/ 233 w 233"/>
                <a:gd name="T45" fmla="*/ 218 h 307"/>
                <a:gd name="T46" fmla="*/ 233 w 233"/>
                <a:gd name="T47" fmla="*/ 209 h 307"/>
                <a:gd name="T48" fmla="*/ 230 w 233"/>
                <a:gd name="T49" fmla="*/ 193 h 307"/>
                <a:gd name="T50" fmla="*/ 224 w 233"/>
                <a:gd name="T51" fmla="*/ 179 h 307"/>
                <a:gd name="T52" fmla="*/ 216 w 233"/>
                <a:gd name="T53" fmla="*/ 167 h 307"/>
                <a:gd name="T54" fmla="*/ 213 w 233"/>
                <a:gd name="T55" fmla="*/ 162 h 307"/>
                <a:gd name="T56" fmla="*/ 194 w 233"/>
                <a:gd name="T57" fmla="*/ 150 h 307"/>
                <a:gd name="T58" fmla="*/ 170 w 233"/>
                <a:gd name="T59" fmla="*/ 144 h 307"/>
                <a:gd name="T60" fmla="*/ 94 w 233"/>
                <a:gd name="T61" fmla="*/ 62 h 307"/>
                <a:gd name="T62" fmla="*/ 105 w 233"/>
                <a:gd name="T63" fmla="*/ 63 h 307"/>
                <a:gd name="T64" fmla="*/ 120 w 233"/>
                <a:gd name="T65" fmla="*/ 68 h 307"/>
                <a:gd name="T66" fmla="*/ 124 w 233"/>
                <a:gd name="T67" fmla="*/ 72 h 307"/>
                <a:gd name="T68" fmla="*/ 130 w 233"/>
                <a:gd name="T69" fmla="*/ 80 h 307"/>
                <a:gd name="T70" fmla="*/ 131 w 233"/>
                <a:gd name="T71" fmla="*/ 92 h 307"/>
                <a:gd name="T72" fmla="*/ 131 w 233"/>
                <a:gd name="T73" fmla="*/ 97 h 307"/>
                <a:gd name="T74" fmla="*/ 128 w 233"/>
                <a:gd name="T75" fmla="*/ 108 h 307"/>
                <a:gd name="T76" fmla="*/ 124 w 233"/>
                <a:gd name="T77" fmla="*/ 112 h 307"/>
                <a:gd name="T78" fmla="*/ 118 w 233"/>
                <a:gd name="T79" fmla="*/ 117 h 307"/>
                <a:gd name="T80" fmla="*/ 101 w 233"/>
                <a:gd name="T81" fmla="*/ 122 h 307"/>
                <a:gd name="T82" fmla="*/ 79 w 233"/>
                <a:gd name="T83" fmla="*/ 122 h 307"/>
                <a:gd name="T84" fmla="*/ 146 w 233"/>
                <a:gd name="T85" fmla="*/ 233 h 307"/>
                <a:gd name="T86" fmla="*/ 143 w 233"/>
                <a:gd name="T87" fmla="*/ 237 h 307"/>
                <a:gd name="T88" fmla="*/ 133 w 233"/>
                <a:gd name="T89" fmla="*/ 242 h 307"/>
                <a:gd name="T90" fmla="*/ 113 w 233"/>
                <a:gd name="T91" fmla="*/ 244 h 307"/>
                <a:gd name="T92" fmla="*/ 79 w 233"/>
                <a:gd name="T93" fmla="*/ 245 h 307"/>
                <a:gd name="T94" fmla="*/ 96 w 233"/>
                <a:gd name="T95" fmla="*/ 180 h 307"/>
                <a:gd name="T96" fmla="*/ 110 w 233"/>
                <a:gd name="T97" fmla="*/ 182 h 307"/>
                <a:gd name="T98" fmla="*/ 136 w 233"/>
                <a:gd name="T99" fmla="*/ 185 h 307"/>
                <a:gd name="T100" fmla="*/ 145 w 233"/>
                <a:gd name="T101" fmla="*/ 190 h 307"/>
                <a:gd name="T102" fmla="*/ 148 w 233"/>
                <a:gd name="T103" fmla="*/ 195 h 307"/>
                <a:gd name="T104" fmla="*/ 153 w 233"/>
                <a:gd name="T105" fmla="*/ 207 h 307"/>
                <a:gd name="T106" fmla="*/ 153 w 233"/>
                <a:gd name="T107" fmla="*/ 213 h 307"/>
                <a:gd name="T108" fmla="*/ 151 w 233"/>
                <a:gd name="T109" fmla="*/ 224 h 307"/>
                <a:gd name="T110" fmla="*/ 146 w 233"/>
                <a:gd name="T111" fmla="*/ 23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307">
                  <a:moveTo>
                    <a:pt x="170" y="144"/>
                  </a:moveTo>
                  <a:lnTo>
                    <a:pt x="170" y="144"/>
                  </a:lnTo>
                  <a:lnTo>
                    <a:pt x="179" y="139"/>
                  </a:lnTo>
                  <a:lnTo>
                    <a:pt x="185" y="134"/>
                  </a:lnTo>
                  <a:lnTo>
                    <a:pt x="190" y="128"/>
                  </a:lnTo>
                  <a:lnTo>
                    <a:pt x="195" y="120"/>
                  </a:lnTo>
                  <a:lnTo>
                    <a:pt x="195" y="120"/>
                  </a:lnTo>
                  <a:lnTo>
                    <a:pt x="200" y="110"/>
                  </a:lnTo>
                  <a:lnTo>
                    <a:pt x="203" y="102"/>
                  </a:lnTo>
                  <a:lnTo>
                    <a:pt x="204" y="92"/>
                  </a:lnTo>
                  <a:lnTo>
                    <a:pt x="204" y="82"/>
                  </a:lnTo>
                  <a:lnTo>
                    <a:pt x="204" y="82"/>
                  </a:lnTo>
                  <a:lnTo>
                    <a:pt x="204" y="73"/>
                  </a:lnTo>
                  <a:lnTo>
                    <a:pt x="203" y="63"/>
                  </a:lnTo>
                  <a:lnTo>
                    <a:pt x="201" y="55"/>
                  </a:lnTo>
                  <a:lnTo>
                    <a:pt x="199" y="48"/>
                  </a:lnTo>
                  <a:lnTo>
                    <a:pt x="193" y="34"/>
                  </a:lnTo>
                  <a:lnTo>
                    <a:pt x="185" y="24"/>
                  </a:lnTo>
                  <a:lnTo>
                    <a:pt x="185" y="24"/>
                  </a:lnTo>
                  <a:lnTo>
                    <a:pt x="178" y="18"/>
                  </a:lnTo>
                  <a:lnTo>
                    <a:pt x="170" y="13"/>
                  </a:lnTo>
                  <a:lnTo>
                    <a:pt x="161" y="8"/>
                  </a:lnTo>
                  <a:lnTo>
                    <a:pt x="153" y="5"/>
                  </a:lnTo>
                  <a:lnTo>
                    <a:pt x="144" y="3"/>
                  </a:lnTo>
                  <a:lnTo>
                    <a:pt x="135" y="2"/>
                  </a:lnTo>
                  <a:lnTo>
                    <a:pt x="119" y="0"/>
                  </a:lnTo>
                  <a:lnTo>
                    <a:pt x="0" y="0"/>
                  </a:lnTo>
                  <a:lnTo>
                    <a:pt x="0" y="307"/>
                  </a:lnTo>
                  <a:lnTo>
                    <a:pt x="128" y="307"/>
                  </a:lnTo>
                  <a:lnTo>
                    <a:pt x="128" y="307"/>
                  </a:lnTo>
                  <a:lnTo>
                    <a:pt x="141" y="307"/>
                  </a:lnTo>
                  <a:lnTo>
                    <a:pt x="154" y="305"/>
                  </a:lnTo>
                  <a:lnTo>
                    <a:pt x="166" y="303"/>
                  </a:lnTo>
                  <a:lnTo>
                    <a:pt x="176" y="299"/>
                  </a:lnTo>
                  <a:lnTo>
                    <a:pt x="186" y="295"/>
                  </a:lnTo>
                  <a:lnTo>
                    <a:pt x="196" y="290"/>
                  </a:lnTo>
                  <a:lnTo>
                    <a:pt x="204" y="284"/>
                  </a:lnTo>
                  <a:lnTo>
                    <a:pt x="210" y="278"/>
                  </a:lnTo>
                  <a:lnTo>
                    <a:pt x="210" y="278"/>
                  </a:lnTo>
                  <a:lnTo>
                    <a:pt x="219" y="268"/>
                  </a:lnTo>
                  <a:lnTo>
                    <a:pt x="223" y="262"/>
                  </a:lnTo>
                  <a:lnTo>
                    <a:pt x="226" y="254"/>
                  </a:lnTo>
                  <a:lnTo>
                    <a:pt x="229" y="247"/>
                  </a:lnTo>
                  <a:lnTo>
                    <a:pt x="231" y="238"/>
                  </a:lnTo>
                  <a:lnTo>
                    <a:pt x="233" y="228"/>
                  </a:lnTo>
                  <a:lnTo>
                    <a:pt x="233" y="218"/>
                  </a:lnTo>
                  <a:lnTo>
                    <a:pt x="233" y="218"/>
                  </a:lnTo>
                  <a:lnTo>
                    <a:pt x="233" y="209"/>
                  </a:lnTo>
                  <a:lnTo>
                    <a:pt x="231" y="200"/>
                  </a:lnTo>
                  <a:lnTo>
                    <a:pt x="230" y="193"/>
                  </a:lnTo>
                  <a:lnTo>
                    <a:pt x="228" y="185"/>
                  </a:lnTo>
                  <a:lnTo>
                    <a:pt x="224" y="179"/>
                  </a:lnTo>
                  <a:lnTo>
                    <a:pt x="221" y="173"/>
                  </a:lnTo>
                  <a:lnTo>
                    <a:pt x="216" y="167"/>
                  </a:lnTo>
                  <a:lnTo>
                    <a:pt x="213" y="162"/>
                  </a:lnTo>
                  <a:lnTo>
                    <a:pt x="213" y="162"/>
                  </a:lnTo>
                  <a:lnTo>
                    <a:pt x="204" y="155"/>
                  </a:lnTo>
                  <a:lnTo>
                    <a:pt x="194" y="150"/>
                  </a:lnTo>
                  <a:lnTo>
                    <a:pt x="183" y="147"/>
                  </a:lnTo>
                  <a:lnTo>
                    <a:pt x="170" y="144"/>
                  </a:lnTo>
                  <a:close/>
                  <a:moveTo>
                    <a:pt x="79" y="62"/>
                  </a:moveTo>
                  <a:lnTo>
                    <a:pt x="94" y="62"/>
                  </a:lnTo>
                  <a:lnTo>
                    <a:pt x="94" y="62"/>
                  </a:lnTo>
                  <a:lnTo>
                    <a:pt x="105" y="63"/>
                  </a:lnTo>
                  <a:lnTo>
                    <a:pt x="113" y="64"/>
                  </a:lnTo>
                  <a:lnTo>
                    <a:pt x="120" y="68"/>
                  </a:lnTo>
                  <a:lnTo>
                    <a:pt x="124" y="72"/>
                  </a:lnTo>
                  <a:lnTo>
                    <a:pt x="124" y="72"/>
                  </a:lnTo>
                  <a:lnTo>
                    <a:pt x="128" y="75"/>
                  </a:lnTo>
                  <a:lnTo>
                    <a:pt x="130" y="80"/>
                  </a:lnTo>
                  <a:lnTo>
                    <a:pt x="131" y="85"/>
                  </a:lnTo>
                  <a:lnTo>
                    <a:pt x="131" y="92"/>
                  </a:lnTo>
                  <a:lnTo>
                    <a:pt x="131" y="92"/>
                  </a:lnTo>
                  <a:lnTo>
                    <a:pt x="131" y="97"/>
                  </a:lnTo>
                  <a:lnTo>
                    <a:pt x="130" y="103"/>
                  </a:lnTo>
                  <a:lnTo>
                    <a:pt x="128" y="108"/>
                  </a:lnTo>
                  <a:lnTo>
                    <a:pt x="124" y="112"/>
                  </a:lnTo>
                  <a:lnTo>
                    <a:pt x="124" y="112"/>
                  </a:lnTo>
                  <a:lnTo>
                    <a:pt x="121" y="115"/>
                  </a:lnTo>
                  <a:lnTo>
                    <a:pt x="118" y="117"/>
                  </a:lnTo>
                  <a:lnTo>
                    <a:pt x="109" y="120"/>
                  </a:lnTo>
                  <a:lnTo>
                    <a:pt x="101" y="122"/>
                  </a:lnTo>
                  <a:lnTo>
                    <a:pt x="94" y="122"/>
                  </a:lnTo>
                  <a:lnTo>
                    <a:pt x="79" y="122"/>
                  </a:lnTo>
                  <a:lnTo>
                    <a:pt x="79" y="62"/>
                  </a:lnTo>
                  <a:close/>
                  <a:moveTo>
                    <a:pt x="146" y="233"/>
                  </a:moveTo>
                  <a:lnTo>
                    <a:pt x="146" y="233"/>
                  </a:lnTo>
                  <a:lnTo>
                    <a:pt x="143" y="237"/>
                  </a:lnTo>
                  <a:lnTo>
                    <a:pt x="138" y="239"/>
                  </a:lnTo>
                  <a:lnTo>
                    <a:pt x="133" y="242"/>
                  </a:lnTo>
                  <a:lnTo>
                    <a:pt x="126" y="243"/>
                  </a:lnTo>
                  <a:lnTo>
                    <a:pt x="113" y="244"/>
                  </a:lnTo>
                  <a:lnTo>
                    <a:pt x="98" y="245"/>
                  </a:lnTo>
                  <a:lnTo>
                    <a:pt x="79" y="245"/>
                  </a:lnTo>
                  <a:lnTo>
                    <a:pt x="79" y="180"/>
                  </a:lnTo>
                  <a:lnTo>
                    <a:pt x="96" y="180"/>
                  </a:lnTo>
                  <a:lnTo>
                    <a:pt x="96" y="180"/>
                  </a:lnTo>
                  <a:lnTo>
                    <a:pt x="110" y="182"/>
                  </a:lnTo>
                  <a:lnTo>
                    <a:pt x="124" y="183"/>
                  </a:lnTo>
                  <a:lnTo>
                    <a:pt x="136" y="185"/>
                  </a:lnTo>
                  <a:lnTo>
                    <a:pt x="141" y="188"/>
                  </a:lnTo>
                  <a:lnTo>
                    <a:pt x="145" y="190"/>
                  </a:lnTo>
                  <a:lnTo>
                    <a:pt x="145" y="190"/>
                  </a:lnTo>
                  <a:lnTo>
                    <a:pt x="148" y="195"/>
                  </a:lnTo>
                  <a:lnTo>
                    <a:pt x="150" y="200"/>
                  </a:lnTo>
                  <a:lnTo>
                    <a:pt x="153" y="207"/>
                  </a:lnTo>
                  <a:lnTo>
                    <a:pt x="153" y="213"/>
                  </a:lnTo>
                  <a:lnTo>
                    <a:pt x="153" y="213"/>
                  </a:lnTo>
                  <a:lnTo>
                    <a:pt x="153" y="219"/>
                  </a:lnTo>
                  <a:lnTo>
                    <a:pt x="151" y="224"/>
                  </a:lnTo>
                  <a:lnTo>
                    <a:pt x="149" y="229"/>
                  </a:lnTo>
                  <a:lnTo>
                    <a:pt x="146" y="2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3" name="Freeform 13"/>
            <p:cNvSpPr/>
            <p:nvPr/>
          </p:nvSpPr>
          <p:spPr bwMode="auto">
            <a:xfrm>
              <a:off x="1598613" y="4887913"/>
              <a:ext cx="74613" cy="98425"/>
            </a:xfrm>
            <a:custGeom>
              <a:avLst/>
              <a:gdLst>
                <a:gd name="T0" fmla="*/ 170 w 233"/>
                <a:gd name="T1" fmla="*/ 144 h 307"/>
                <a:gd name="T2" fmla="*/ 170 w 233"/>
                <a:gd name="T3" fmla="*/ 144 h 307"/>
                <a:gd name="T4" fmla="*/ 179 w 233"/>
                <a:gd name="T5" fmla="*/ 139 h 307"/>
                <a:gd name="T6" fmla="*/ 185 w 233"/>
                <a:gd name="T7" fmla="*/ 134 h 307"/>
                <a:gd name="T8" fmla="*/ 190 w 233"/>
                <a:gd name="T9" fmla="*/ 128 h 307"/>
                <a:gd name="T10" fmla="*/ 195 w 233"/>
                <a:gd name="T11" fmla="*/ 120 h 307"/>
                <a:gd name="T12" fmla="*/ 195 w 233"/>
                <a:gd name="T13" fmla="*/ 120 h 307"/>
                <a:gd name="T14" fmla="*/ 200 w 233"/>
                <a:gd name="T15" fmla="*/ 110 h 307"/>
                <a:gd name="T16" fmla="*/ 203 w 233"/>
                <a:gd name="T17" fmla="*/ 102 h 307"/>
                <a:gd name="T18" fmla="*/ 204 w 233"/>
                <a:gd name="T19" fmla="*/ 92 h 307"/>
                <a:gd name="T20" fmla="*/ 204 w 233"/>
                <a:gd name="T21" fmla="*/ 82 h 307"/>
                <a:gd name="T22" fmla="*/ 204 w 233"/>
                <a:gd name="T23" fmla="*/ 82 h 307"/>
                <a:gd name="T24" fmla="*/ 204 w 233"/>
                <a:gd name="T25" fmla="*/ 73 h 307"/>
                <a:gd name="T26" fmla="*/ 203 w 233"/>
                <a:gd name="T27" fmla="*/ 63 h 307"/>
                <a:gd name="T28" fmla="*/ 201 w 233"/>
                <a:gd name="T29" fmla="*/ 55 h 307"/>
                <a:gd name="T30" fmla="*/ 199 w 233"/>
                <a:gd name="T31" fmla="*/ 48 h 307"/>
                <a:gd name="T32" fmla="*/ 193 w 233"/>
                <a:gd name="T33" fmla="*/ 34 h 307"/>
                <a:gd name="T34" fmla="*/ 185 w 233"/>
                <a:gd name="T35" fmla="*/ 24 h 307"/>
                <a:gd name="T36" fmla="*/ 185 w 233"/>
                <a:gd name="T37" fmla="*/ 24 h 307"/>
                <a:gd name="T38" fmla="*/ 178 w 233"/>
                <a:gd name="T39" fmla="*/ 18 h 307"/>
                <a:gd name="T40" fmla="*/ 170 w 233"/>
                <a:gd name="T41" fmla="*/ 13 h 307"/>
                <a:gd name="T42" fmla="*/ 161 w 233"/>
                <a:gd name="T43" fmla="*/ 8 h 307"/>
                <a:gd name="T44" fmla="*/ 153 w 233"/>
                <a:gd name="T45" fmla="*/ 5 h 307"/>
                <a:gd name="T46" fmla="*/ 144 w 233"/>
                <a:gd name="T47" fmla="*/ 3 h 307"/>
                <a:gd name="T48" fmla="*/ 135 w 233"/>
                <a:gd name="T49" fmla="*/ 2 h 307"/>
                <a:gd name="T50" fmla="*/ 119 w 233"/>
                <a:gd name="T51" fmla="*/ 0 h 307"/>
                <a:gd name="T52" fmla="*/ 0 w 233"/>
                <a:gd name="T53" fmla="*/ 0 h 307"/>
                <a:gd name="T54" fmla="*/ 0 w 233"/>
                <a:gd name="T55" fmla="*/ 307 h 307"/>
                <a:gd name="T56" fmla="*/ 128 w 233"/>
                <a:gd name="T57" fmla="*/ 307 h 307"/>
                <a:gd name="T58" fmla="*/ 128 w 233"/>
                <a:gd name="T59" fmla="*/ 307 h 307"/>
                <a:gd name="T60" fmla="*/ 141 w 233"/>
                <a:gd name="T61" fmla="*/ 307 h 307"/>
                <a:gd name="T62" fmla="*/ 154 w 233"/>
                <a:gd name="T63" fmla="*/ 305 h 307"/>
                <a:gd name="T64" fmla="*/ 166 w 233"/>
                <a:gd name="T65" fmla="*/ 303 h 307"/>
                <a:gd name="T66" fmla="*/ 176 w 233"/>
                <a:gd name="T67" fmla="*/ 299 h 307"/>
                <a:gd name="T68" fmla="*/ 186 w 233"/>
                <a:gd name="T69" fmla="*/ 295 h 307"/>
                <a:gd name="T70" fmla="*/ 196 w 233"/>
                <a:gd name="T71" fmla="*/ 290 h 307"/>
                <a:gd name="T72" fmla="*/ 204 w 233"/>
                <a:gd name="T73" fmla="*/ 284 h 307"/>
                <a:gd name="T74" fmla="*/ 210 w 233"/>
                <a:gd name="T75" fmla="*/ 278 h 307"/>
                <a:gd name="T76" fmla="*/ 210 w 233"/>
                <a:gd name="T77" fmla="*/ 278 h 307"/>
                <a:gd name="T78" fmla="*/ 219 w 233"/>
                <a:gd name="T79" fmla="*/ 268 h 307"/>
                <a:gd name="T80" fmla="*/ 223 w 233"/>
                <a:gd name="T81" fmla="*/ 262 h 307"/>
                <a:gd name="T82" fmla="*/ 226 w 233"/>
                <a:gd name="T83" fmla="*/ 254 h 307"/>
                <a:gd name="T84" fmla="*/ 229 w 233"/>
                <a:gd name="T85" fmla="*/ 247 h 307"/>
                <a:gd name="T86" fmla="*/ 231 w 233"/>
                <a:gd name="T87" fmla="*/ 238 h 307"/>
                <a:gd name="T88" fmla="*/ 233 w 233"/>
                <a:gd name="T89" fmla="*/ 228 h 307"/>
                <a:gd name="T90" fmla="*/ 233 w 233"/>
                <a:gd name="T91" fmla="*/ 218 h 307"/>
                <a:gd name="T92" fmla="*/ 233 w 233"/>
                <a:gd name="T93" fmla="*/ 218 h 307"/>
                <a:gd name="T94" fmla="*/ 233 w 233"/>
                <a:gd name="T95" fmla="*/ 209 h 307"/>
                <a:gd name="T96" fmla="*/ 231 w 233"/>
                <a:gd name="T97" fmla="*/ 200 h 307"/>
                <a:gd name="T98" fmla="*/ 230 w 233"/>
                <a:gd name="T99" fmla="*/ 193 h 307"/>
                <a:gd name="T100" fmla="*/ 228 w 233"/>
                <a:gd name="T101" fmla="*/ 185 h 307"/>
                <a:gd name="T102" fmla="*/ 224 w 233"/>
                <a:gd name="T103" fmla="*/ 179 h 307"/>
                <a:gd name="T104" fmla="*/ 221 w 233"/>
                <a:gd name="T105" fmla="*/ 173 h 307"/>
                <a:gd name="T106" fmla="*/ 216 w 233"/>
                <a:gd name="T107" fmla="*/ 167 h 307"/>
                <a:gd name="T108" fmla="*/ 213 w 233"/>
                <a:gd name="T109" fmla="*/ 162 h 307"/>
                <a:gd name="T110" fmla="*/ 213 w 233"/>
                <a:gd name="T111" fmla="*/ 162 h 307"/>
                <a:gd name="T112" fmla="*/ 204 w 233"/>
                <a:gd name="T113" fmla="*/ 155 h 307"/>
                <a:gd name="T114" fmla="*/ 194 w 233"/>
                <a:gd name="T115" fmla="*/ 150 h 307"/>
                <a:gd name="T116" fmla="*/ 183 w 233"/>
                <a:gd name="T117" fmla="*/ 147 h 307"/>
                <a:gd name="T118" fmla="*/ 170 w 233"/>
                <a:gd name="T119" fmla="*/ 14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3" h="307">
                  <a:moveTo>
                    <a:pt x="170" y="144"/>
                  </a:moveTo>
                  <a:lnTo>
                    <a:pt x="170" y="144"/>
                  </a:lnTo>
                  <a:lnTo>
                    <a:pt x="179" y="139"/>
                  </a:lnTo>
                  <a:lnTo>
                    <a:pt x="185" y="134"/>
                  </a:lnTo>
                  <a:lnTo>
                    <a:pt x="190" y="128"/>
                  </a:lnTo>
                  <a:lnTo>
                    <a:pt x="195" y="120"/>
                  </a:lnTo>
                  <a:lnTo>
                    <a:pt x="195" y="120"/>
                  </a:lnTo>
                  <a:lnTo>
                    <a:pt x="200" y="110"/>
                  </a:lnTo>
                  <a:lnTo>
                    <a:pt x="203" y="102"/>
                  </a:lnTo>
                  <a:lnTo>
                    <a:pt x="204" y="92"/>
                  </a:lnTo>
                  <a:lnTo>
                    <a:pt x="204" y="82"/>
                  </a:lnTo>
                  <a:lnTo>
                    <a:pt x="204" y="82"/>
                  </a:lnTo>
                  <a:lnTo>
                    <a:pt x="204" y="73"/>
                  </a:lnTo>
                  <a:lnTo>
                    <a:pt x="203" y="63"/>
                  </a:lnTo>
                  <a:lnTo>
                    <a:pt x="201" y="55"/>
                  </a:lnTo>
                  <a:lnTo>
                    <a:pt x="199" y="48"/>
                  </a:lnTo>
                  <a:lnTo>
                    <a:pt x="193" y="34"/>
                  </a:lnTo>
                  <a:lnTo>
                    <a:pt x="185" y="24"/>
                  </a:lnTo>
                  <a:lnTo>
                    <a:pt x="185" y="24"/>
                  </a:lnTo>
                  <a:lnTo>
                    <a:pt x="178" y="18"/>
                  </a:lnTo>
                  <a:lnTo>
                    <a:pt x="170" y="13"/>
                  </a:lnTo>
                  <a:lnTo>
                    <a:pt x="161" y="8"/>
                  </a:lnTo>
                  <a:lnTo>
                    <a:pt x="153" y="5"/>
                  </a:lnTo>
                  <a:lnTo>
                    <a:pt x="144" y="3"/>
                  </a:lnTo>
                  <a:lnTo>
                    <a:pt x="135" y="2"/>
                  </a:lnTo>
                  <a:lnTo>
                    <a:pt x="119" y="0"/>
                  </a:lnTo>
                  <a:lnTo>
                    <a:pt x="0" y="0"/>
                  </a:lnTo>
                  <a:lnTo>
                    <a:pt x="0" y="307"/>
                  </a:lnTo>
                  <a:lnTo>
                    <a:pt x="128" y="307"/>
                  </a:lnTo>
                  <a:lnTo>
                    <a:pt x="128" y="307"/>
                  </a:lnTo>
                  <a:lnTo>
                    <a:pt x="141" y="307"/>
                  </a:lnTo>
                  <a:lnTo>
                    <a:pt x="154" y="305"/>
                  </a:lnTo>
                  <a:lnTo>
                    <a:pt x="166" y="303"/>
                  </a:lnTo>
                  <a:lnTo>
                    <a:pt x="176" y="299"/>
                  </a:lnTo>
                  <a:lnTo>
                    <a:pt x="186" y="295"/>
                  </a:lnTo>
                  <a:lnTo>
                    <a:pt x="196" y="290"/>
                  </a:lnTo>
                  <a:lnTo>
                    <a:pt x="204" y="284"/>
                  </a:lnTo>
                  <a:lnTo>
                    <a:pt x="210" y="278"/>
                  </a:lnTo>
                  <a:lnTo>
                    <a:pt x="210" y="278"/>
                  </a:lnTo>
                  <a:lnTo>
                    <a:pt x="219" y="268"/>
                  </a:lnTo>
                  <a:lnTo>
                    <a:pt x="223" y="262"/>
                  </a:lnTo>
                  <a:lnTo>
                    <a:pt x="226" y="254"/>
                  </a:lnTo>
                  <a:lnTo>
                    <a:pt x="229" y="247"/>
                  </a:lnTo>
                  <a:lnTo>
                    <a:pt x="231" y="238"/>
                  </a:lnTo>
                  <a:lnTo>
                    <a:pt x="233" y="228"/>
                  </a:lnTo>
                  <a:lnTo>
                    <a:pt x="233" y="218"/>
                  </a:lnTo>
                  <a:lnTo>
                    <a:pt x="233" y="218"/>
                  </a:lnTo>
                  <a:lnTo>
                    <a:pt x="233" y="209"/>
                  </a:lnTo>
                  <a:lnTo>
                    <a:pt x="231" y="200"/>
                  </a:lnTo>
                  <a:lnTo>
                    <a:pt x="230" y="193"/>
                  </a:lnTo>
                  <a:lnTo>
                    <a:pt x="228" y="185"/>
                  </a:lnTo>
                  <a:lnTo>
                    <a:pt x="224" y="179"/>
                  </a:lnTo>
                  <a:lnTo>
                    <a:pt x="221" y="173"/>
                  </a:lnTo>
                  <a:lnTo>
                    <a:pt x="216" y="167"/>
                  </a:lnTo>
                  <a:lnTo>
                    <a:pt x="213" y="162"/>
                  </a:lnTo>
                  <a:lnTo>
                    <a:pt x="213" y="162"/>
                  </a:lnTo>
                  <a:lnTo>
                    <a:pt x="204" y="155"/>
                  </a:lnTo>
                  <a:lnTo>
                    <a:pt x="194" y="150"/>
                  </a:lnTo>
                  <a:lnTo>
                    <a:pt x="183" y="147"/>
                  </a:lnTo>
                  <a:lnTo>
                    <a:pt x="17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4" name="Freeform 14"/>
            <p:cNvSpPr/>
            <p:nvPr/>
          </p:nvSpPr>
          <p:spPr bwMode="auto">
            <a:xfrm>
              <a:off x="1624013" y="4908550"/>
              <a:ext cx="15875" cy="19050"/>
            </a:xfrm>
            <a:custGeom>
              <a:avLst/>
              <a:gdLst>
                <a:gd name="T0" fmla="*/ 0 w 52"/>
                <a:gd name="T1" fmla="*/ 0 h 60"/>
                <a:gd name="T2" fmla="*/ 15 w 52"/>
                <a:gd name="T3" fmla="*/ 0 h 60"/>
                <a:gd name="T4" fmla="*/ 15 w 52"/>
                <a:gd name="T5" fmla="*/ 0 h 60"/>
                <a:gd name="T6" fmla="*/ 26 w 52"/>
                <a:gd name="T7" fmla="*/ 1 h 60"/>
                <a:gd name="T8" fmla="*/ 34 w 52"/>
                <a:gd name="T9" fmla="*/ 2 h 60"/>
                <a:gd name="T10" fmla="*/ 41 w 52"/>
                <a:gd name="T11" fmla="*/ 6 h 60"/>
                <a:gd name="T12" fmla="*/ 45 w 52"/>
                <a:gd name="T13" fmla="*/ 10 h 60"/>
                <a:gd name="T14" fmla="*/ 45 w 52"/>
                <a:gd name="T15" fmla="*/ 10 h 60"/>
                <a:gd name="T16" fmla="*/ 49 w 52"/>
                <a:gd name="T17" fmla="*/ 13 h 60"/>
                <a:gd name="T18" fmla="*/ 51 w 52"/>
                <a:gd name="T19" fmla="*/ 18 h 60"/>
                <a:gd name="T20" fmla="*/ 52 w 52"/>
                <a:gd name="T21" fmla="*/ 23 h 60"/>
                <a:gd name="T22" fmla="*/ 52 w 52"/>
                <a:gd name="T23" fmla="*/ 30 h 60"/>
                <a:gd name="T24" fmla="*/ 52 w 52"/>
                <a:gd name="T25" fmla="*/ 30 h 60"/>
                <a:gd name="T26" fmla="*/ 52 w 52"/>
                <a:gd name="T27" fmla="*/ 35 h 60"/>
                <a:gd name="T28" fmla="*/ 51 w 52"/>
                <a:gd name="T29" fmla="*/ 41 h 60"/>
                <a:gd name="T30" fmla="*/ 49 w 52"/>
                <a:gd name="T31" fmla="*/ 46 h 60"/>
                <a:gd name="T32" fmla="*/ 45 w 52"/>
                <a:gd name="T33" fmla="*/ 50 h 60"/>
                <a:gd name="T34" fmla="*/ 45 w 52"/>
                <a:gd name="T35" fmla="*/ 50 h 60"/>
                <a:gd name="T36" fmla="*/ 42 w 52"/>
                <a:gd name="T37" fmla="*/ 53 h 60"/>
                <a:gd name="T38" fmla="*/ 39 w 52"/>
                <a:gd name="T39" fmla="*/ 55 h 60"/>
                <a:gd name="T40" fmla="*/ 30 w 52"/>
                <a:gd name="T41" fmla="*/ 58 h 60"/>
                <a:gd name="T42" fmla="*/ 22 w 52"/>
                <a:gd name="T43" fmla="*/ 60 h 60"/>
                <a:gd name="T44" fmla="*/ 15 w 52"/>
                <a:gd name="T45" fmla="*/ 60 h 60"/>
                <a:gd name="T46" fmla="*/ 0 w 52"/>
                <a:gd name="T47" fmla="*/ 60 h 60"/>
                <a:gd name="T48" fmla="*/ 0 w 52"/>
                <a:gd name="T4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60">
                  <a:moveTo>
                    <a:pt x="0" y="0"/>
                  </a:moveTo>
                  <a:lnTo>
                    <a:pt x="15" y="0"/>
                  </a:lnTo>
                  <a:lnTo>
                    <a:pt x="15" y="0"/>
                  </a:lnTo>
                  <a:lnTo>
                    <a:pt x="26" y="1"/>
                  </a:lnTo>
                  <a:lnTo>
                    <a:pt x="34" y="2"/>
                  </a:lnTo>
                  <a:lnTo>
                    <a:pt x="41" y="6"/>
                  </a:lnTo>
                  <a:lnTo>
                    <a:pt x="45" y="10"/>
                  </a:lnTo>
                  <a:lnTo>
                    <a:pt x="45" y="10"/>
                  </a:lnTo>
                  <a:lnTo>
                    <a:pt x="49" y="13"/>
                  </a:lnTo>
                  <a:lnTo>
                    <a:pt x="51" y="18"/>
                  </a:lnTo>
                  <a:lnTo>
                    <a:pt x="52" y="23"/>
                  </a:lnTo>
                  <a:lnTo>
                    <a:pt x="52" y="30"/>
                  </a:lnTo>
                  <a:lnTo>
                    <a:pt x="52" y="30"/>
                  </a:lnTo>
                  <a:lnTo>
                    <a:pt x="52" y="35"/>
                  </a:lnTo>
                  <a:lnTo>
                    <a:pt x="51" y="41"/>
                  </a:lnTo>
                  <a:lnTo>
                    <a:pt x="49" y="46"/>
                  </a:lnTo>
                  <a:lnTo>
                    <a:pt x="45" y="50"/>
                  </a:lnTo>
                  <a:lnTo>
                    <a:pt x="45" y="50"/>
                  </a:lnTo>
                  <a:lnTo>
                    <a:pt x="42" y="53"/>
                  </a:lnTo>
                  <a:lnTo>
                    <a:pt x="39" y="55"/>
                  </a:lnTo>
                  <a:lnTo>
                    <a:pt x="30" y="58"/>
                  </a:lnTo>
                  <a:lnTo>
                    <a:pt x="22" y="60"/>
                  </a:lnTo>
                  <a:lnTo>
                    <a:pt x="15" y="60"/>
                  </a:lnTo>
                  <a:lnTo>
                    <a:pt x="0" y="6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5" name="Freeform 15"/>
            <p:cNvSpPr/>
            <p:nvPr/>
          </p:nvSpPr>
          <p:spPr bwMode="auto">
            <a:xfrm>
              <a:off x="1624013" y="4945063"/>
              <a:ext cx="23813" cy="20638"/>
            </a:xfrm>
            <a:custGeom>
              <a:avLst/>
              <a:gdLst>
                <a:gd name="T0" fmla="*/ 67 w 74"/>
                <a:gd name="T1" fmla="*/ 53 h 65"/>
                <a:gd name="T2" fmla="*/ 67 w 74"/>
                <a:gd name="T3" fmla="*/ 53 h 65"/>
                <a:gd name="T4" fmla="*/ 64 w 74"/>
                <a:gd name="T5" fmla="*/ 57 h 65"/>
                <a:gd name="T6" fmla="*/ 59 w 74"/>
                <a:gd name="T7" fmla="*/ 59 h 65"/>
                <a:gd name="T8" fmla="*/ 54 w 74"/>
                <a:gd name="T9" fmla="*/ 62 h 65"/>
                <a:gd name="T10" fmla="*/ 47 w 74"/>
                <a:gd name="T11" fmla="*/ 63 h 65"/>
                <a:gd name="T12" fmla="*/ 34 w 74"/>
                <a:gd name="T13" fmla="*/ 64 h 65"/>
                <a:gd name="T14" fmla="*/ 19 w 74"/>
                <a:gd name="T15" fmla="*/ 65 h 65"/>
                <a:gd name="T16" fmla="*/ 0 w 74"/>
                <a:gd name="T17" fmla="*/ 65 h 65"/>
                <a:gd name="T18" fmla="*/ 0 w 74"/>
                <a:gd name="T19" fmla="*/ 0 h 65"/>
                <a:gd name="T20" fmla="*/ 17 w 74"/>
                <a:gd name="T21" fmla="*/ 0 h 65"/>
                <a:gd name="T22" fmla="*/ 17 w 74"/>
                <a:gd name="T23" fmla="*/ 0 h 65"/>
                <a:gd name="T24" fmla="*/ 31 w 74"/>
                <a:gd name="T25" fmla="*/ 2 h 65"/>
                <a:gd name="T26" fmla="*/ 45 w 74"/>
                <a:gd name="T27" fmla="*/ 3 h 65"/>
                <a:gd name="T28" fmla="*/ 57 w 74"/>
                <a:gd name="T29" fmla="*/ 5 h 65"/>
                <a:gd name="T30" fmla="*/ 62 w 74"/>
                <a:gd name="T31" fmla="*/ 8 h 65"/>
                <a:gd name="T32" fmla="*/ 66 w 74"/>
                <a:gd name="T33" fmla="*/ 10 h 65"/>
                <a:gd name="T34" fmla="*/ 66 w 74"/>
                <a:gd name="T35" fmla="*/ 10 h 65"/>
                <a:gd name="T36" fmla="*/ 69 w 74"/>
                <a:gd name="T37" fmla="*/ 15 h 65"/>
                <a:gd name="T38" fmla="*/ 71 w 74"/>
                <a:gd name="T39" fmla="*/ 20 h 65"/>
                <a:gd name="T40" fmla="*/ 74 w 74"/>
                <a:gd name="T41" fmla="*/ 27 h 65"/>
                <a:gd name="T42" fmla="*/ 74 w 74"/>
                <a:gd name="T43" fmla="*/ 33 h 65"/>
                <a:gd name="T44" fmla="*/ 74 w 74"/>
                <a:gd name="T45" fmla="*/ 33 h 65"/>
                <a:gd name="T46" fmla="*/ 74 w 74"/>
                <a:gd name="T47" fmla="*/ 39 h 65"/>
                <a:gd name="T48" fmla="*/ 72 w 74"/>
                <a:gd name="T49" fmla="*/ 44 h 65"/>
                <a:gd name="T50" fmla="*/ 70 w 74"/>
                <a:gd name="T51" fmla="*/ 49 h 65"/>
                <a:gd name="T52" fmla="*/ 67 w 74"/>
                <a:gd name="T53"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65">
                  <a:moveTo>
                    <a:pt x="67" y="53"/>
                  </a:moveTo>
                  <a:lnTo>
                    <a:pt x="67" y="53"/>
                  </a:lnTo>
                  <a:lnTo>
                    <a:pt x="64" y="57"/>
                  </a:lnTo>
                  <a:lnTo>
                    <a:pt x="59" y="59"/>
                  </a:lnTo>
                  <a:lnTo>
                    <a:pt x="54" y="62"/>
                  </a:lnTo>
                  <a:lnTo>
                    <a:pt x="47" y="63"/>
                  </a:lnTo>
                  <a:lnTo>
                    <a:pt x="34" y="64"/>
                  </a:lnTo>
                  <a:lnTo>
                    <a:pt x="19" y="65"/>
                  </a:lnTo>
                  <a:lnTo>
                    <a:pt x="0" y="65"/>
                  </a:lnTo>
                  <a:lnTo>
                    <a:pt x="0" y="0"/>
                  </a:lnTo>
                  <a:lnTo>
                    <a:pt x="17" y="0"/>
                  </a:lnTo>
                  <a:lnTo>
                    <a:pt x="17" y="0"/>
                  </a:lnTo>
                  <a:lnTo>
                    <a:pt x="31" y="2"/>
                  </a:lnTo>
                  <a:lnTo>
                    <a:pt x="45" y="3"/>
                  </a:lnTo>
                  <a:lnTo>
                    <a:pt x="57" y="5"/>
                  </a:lnTo>
                  <a:lnTo>
                    <a:pt x="62" y="8"/>
                  </a:lnTo>
                  <a:lnTo>
                    <a:pt x="66" y="10"/>
                  </a:lnTo>
                  <a:lnTo>
                    <a:pt x="66" y="10"/>
                  </a:lnTo>
                  <a:lnTo>
                    <a:pt x="69" y="15"/>
                  </a:lnTo>
                  <a:lnTo>
                    <a:pt x="71" y="20"/>
                  </a:lnTo>
                  <a:lnTo>
                    <a:pt x="74" y="27"/>
                  </a:lnTo>
                  <a:lnTo>
                    <a:pt x="74" y="33"/>
                  </a:lnTo>
                  <a:lnTo>
                    <a:pt x="74" y="33"/>
                  </a:lnTo>
                  <a:lnTo>
                    <a:pt x="74" y="39"/>
                  </a:lnTo>
                  <a:lnTo>
                    <a:pt x="72" y="44"/>
                  </a:lnTo>
                  <a:lnTo>
                    <a:pt x="70" y="49"/>
                  </a:lnTo>
                  <a:lnTo>
                    <a:pt x="67" y="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6" name="Freeform 16"/>
            <p:cNvSpPr/>
            <p:nvPr/>
          </p:nvSpPr>
          <p:spPr bwMode="auto">
            <a:xfrm>
              <a:off x="1684338" y="4887913"/>
              <a:ext cx="55563" cy="98425"/>
            </a:xfrm>
            <a:custGeom>
              <a:avLst/>
              <a:gdLst>
                <a:gd name="T0" fmla="*/ 0 w 174"/>
                <a:gd name="T1" fmla="*/ 307 h 307"/>
                <a:gd name="T2" fmla="*/ 174 w 174"/>
                <a:gd name="T3" fmla="*/ 307 h 307"/>
                <a:gd name="T4" fmla="*/ 174 w 174"/>
                <a:gd name="T5" fmla="*/ 239 h 307"/>
                <a:gd name="T6" fmla="*/ 80 w 174"/>
                <a:gd name="T7" fmla="*/ 239 h 307"/>
                <a:gd name="T8" fmla="*/ 80 w 174"/>
                <a:gd name="T9" fmla="*/ 187 h 307"/>
                <a:gd name="T10" fmla="*/ 169 w 174"/>
                <a:gd name="T11" fmla="*/ 187 h 307"/>
                <a:gd name="T12" fmla="*/ 169 w 174"/>
                <a:gd name="T13" fmla="*/ 119 h 307"/>
                <a:gd name="T14" fmla="*/ 80 w 174"/>
                <a:gd name="T15" fmla="*/ 119 h 307"/>
                <a:gd name="T16" fmla="*/ 80 w 174"/>
                <a:gd name="T17" fmla="*/ 68 h 307"/>
                <a:gd name="T18" fmla="*/ 174 w 174"/>
                <a:gd name="T19" fmla="*/ 68 h 307"/>
                <a:gd name="T20" fmla="*/ 174 w 174"/>
                <a:gd name="T21" fmla="*/ 0 h 307"/>
                <a:gd name="T22" fmla="*/ 0 w 174"/>
                <a:gd name="T23" fmla="*/ 0 h 307"/>
                <a:gd name="T24" fmla="*/ 0 w 174"/>
                <a:gd name="T25"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307">
                  <a:moveTo>
                    <a:pt x="0" y="307"/>
                  </a:moveTo>
                  <a:lnTo>
                    <a:pt x="174" y="307"/>
                  </a:lnTo>
                  <a:lnTo>
                    <a:pt x="174" y="239"/>
                  </a:lnTo>
                  <a:lnTo>
                    <a:pt x="80" y="239"/>
                  </a:lnTo>
                  <a:lnTo>
                    <a:pt x="80" y="187"/>
                  </a:lnTo>
                  <a:lnTo>
                    <a:pt x="169" y="187"/>
                  </a:lnTo>
                  <a:lnTo>
                    <a:pt x="169" y="119"/>
                  </a:lnTo>
                  <a:lnTo>
                    <a:pt x="80" y="119"/>
                  </a:lnTo>
                  <a:lnTo>
                    <a:pt x="80" y="68"/>
                  </a:lnTo>
                  <a:lnTo>
                    <a:pt x="174" y="68"/>
                  </a:lnTo>
                  <a:lnTo>
                    <a:pt x="174" y="0"/>
                  </a:lnTo>
                  <a:lnTo>
                    <a:pt x="0" y="0"/>
                  </a:lnTo>
                  <a:lnTo>
                    <a:pt x="0" y="30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7" name="Freeform 17"/>
            <p:cNvSpPr/>
            <p:nvPr/>
          </p:nvSpPr>
          <p:spPr bwMode="auto">
            <a:xfrm>
              <a:off x="1952625" y="4887913"/>
              <a:ext cx="96838" cy="98425"/>
            </a:xfrm>
            <a:custGeom>
              <a:avLst/>
              <a:gdLst>
                <a:gd name="T0" fmla="*/ 225 w 305"/>
                <a:gd name="T1" fmla="*/ 188 h 307"/>
                <a:gd name="T2" fmla="*/ 79 w 305"/>
                <a:gd name="T3" fmla="*/ 0 h 307"/>
                <a:gd name="T4" fmla="*/ 0 w 305"/>
                <a:gd name="T5" fmla="*/ 0 h 307"/>
                <a:gd name="T6" fmla="*/ 0 w 305"/>
                <a:gd name="T7" fmla="*/ 307 h 307"/>
                <a:gd name="T8" fmla="*/ 79 w 305"/>
                <a:gd name="T9" fmla="*/ 307 h 307"/>
                <a:gd name="T10" fmla="*/ 79 w 305"/>
                <a:gd name="T11" fmla="*/ 120 h 307"/>
                <a:gd name="T12" fmla="*/ 225 w 305"/>
                <a:gd name="T13" fmla="*/ 307 h 307"/>
                <a:gd name="T14" fmla="*/ 305 w 305"/>
                <a:gd name="T15" fmla="*/ 307 h 307"/>
                <a:gd name="T16" fmla="*/ 305 w 305"/>
                <a:gd name="T17" fmla="*/ 0 h 307"/>
                <a:gd name="T18" fmla="*/ 225 w 305"/>
                <a:gd name="T19" fmla="*/ 0 h 307"/>
                <a:gd name="T20" fmla="*/ 225 w 305"/>
                <a:gd name="T21" fmla="*/ 18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07">
                  <a:moveTo>
                    <a:pt x="225" y="188"/>
                  </a:moveTo>
                  <a:lnTo>
                    <a:pt x="79" y="0"/>
                  </a:lnTo>
                  <a:lnTo>
                    <a:pt x="0" y="0"/>
                  </a:lnTo>
                  <a:lnTo>
                    <a:pt x="0" y="307"/>
                  </a:lnTo>
                  <a:lnTo>
                    <a:pt x="79" y="307"/>
                  </a:lnTo>
                  <a:lnTo>
                    <a:pt x="79" y="120"/>
                  </a:lnTo>
                  <a:lnTo>
                    <a:pt x="225" y="307"/>
                  </a:lnTo>
                  <a:lnTo>
                    <a:pt x="305" y="307"/>
                  </a:lnTo>
                  <a:lnTo>
                    <a:pt x="305" y="0"/>
                  </a:lnTo>
                  <a:lnTo>
                    <a:pt x="225" y="0"/>
                  </a:lnTo>
                  <a:lnTo>
                    <a:pt x="225" y="18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8" name="Freeform 18"/>
            <p:cNvSpPr>
              <a:spLocks noEditPoints="1"/>
            </p:cNvSpPr>
            <p:nvPr/>
          </p:nvSpPr>
          <p:spPr bwMode="auto">
            <a:xfrm>
              <a:off x="2068513" y="4887913"/>
              <a:ext cx="84138" cy="98425"/>
            </a:xfrm>
            <a:custGeom>
              <a:avLst/>
              <a:gdLst>
                <a:gd name="T0" fmla="*/ 0 w 268"/>
                <a:gd name="T1" fmla="*/ 0 h 307"/>
                <a:gd name="T2" fmla="*/ 111 w 268"/>
                <a:gd name="T3" fmla="*/ 307 h 307"/>
                <a:gd name="T4" fmla="*/ 131 w 268"/>
                <a:gd name="T5" fmla="*/ 307 h 307"/>
                <a:gd name="T6" fmla="*/ 165 w 268"/>
                <a:gd name="T7" fmla="*/ 299 h 307"/>
                <a:gd name="T8" fmla="*/ 195 w 268"/>
                <a:gd name="T9" fmla="*/ 287 h 307"/>
                <a:gd name="T10" fmla="*/ 220 w 268"/>
                <a:gd name="T11" fmla="*/ 270 h 307"/>
                <a:gd name="T12" fmla="*/ 228 w 268"/>
                <a:gd name="T13" fmla="*/ 260 h 307"/>
                <a:gd name="T14" fmla="*/ 248 w 268"/>
                <a:gd name="T15" fmla="*/ 238 h 307"/>
                <a:gd name="T16" fmla="*/ 260 w 268"/>
                <a:gd name="T17" fmla="*/ 212 h 307"/>
                <a:gd name="T18" fmla="*/ 267 w 268"/>
                <a:gd name="T19" fmla="*/ 184 h 307"/>
                <a:gd name="T20" fmla="*/ 268 w 268"/>
                <a:gd name="T21" fmla="*/ 154 h 307"/>
                <a:gd name="T22" fmla="*/ 268 w 268"/>
                <a:gd name="T23" fmla="*/ 142 h 307"/>
                <a:gd name="T24" fmla="*/ 265 w 268"/>
                <a:gd name="T25" fmla="*/ 114 h 307"/>
                <a:gd name="T26" fmla="*/ 256 w 268"/>
                <a:gd name="T27" fmla="*/ 85 h 307"/>
                <a:gd name="T28" fmla="*/ 238 w 268"/>
                <a:gd name="T29" fmla="*/ 57 h 307"/>
                <a:gd name="T30" fmla="*/ 226 w 268"/>
                <a:gd name="T31" fmla="*/ 43 h 307"/>
                <a:gd name="T32" fmla="*/ 195 w 268"/>
                <a:gd name="T33" fmla="*/ 20 h 307"/>
                <a:gd name="T34" fmla="*/ 162 w 268"/>
                <a:gd name="T35" fmla="*/ 8 h 307"/>
                <a:gd name="T36" fmla="*/ 131 w 268"/>
                <a:gd name="T37" fmla="*/ 2 h 307"/>
                <a:gd name="T38" fmla="*/ 105 w 268"/>
                <a:gd name="T39" fmla="*/ 0 h 307"/>
                <a:gd name="T40" fmla="*/ 163 w 268"/>
                <a:gd name="T41" fmla="*/ 218 h 307"/>
                <a:gd name="T42" fmla="*/ 146 w 268"/>
                <a:gd name="T43" fmla="*/ 229 h 307"/>
                <a:gd name="T44" fmla="*/ 128 w 268"/>
                <a:gd name="T45" fmla="*/ 237 h 307"/>
                <a:gd name="T46" fmla="*/ 111 w 268"/>
                <a:gd name="T47" fmla="*/ 239 h 307"/>
                <a:gd name="T48" fmla="*/ 80 w 268"/>
                <a:gd name="T49" fmla="*/ 239 h 307"/>
                <a:gd name="T50" fmla="*/ 98 w 268"/>
                <a:gd name="T51" fmla="*/ 68 h 307"/>
                <a:gd name="T52" fmla="*/ 115 w 268"/>
                <a:gd name="T53" fmla="*/ 69 h 307"/>
                <a:gd name="T54" fmla="*/ 140 w 268"/>
                <a:gd name="T55" fmla="*/ 74 h 307"/>
                <a:gd name="T56" fmla="*/ 155 w 268"/>
                <a:gd name="T57" fmla="*/ 82 h 307"/>
                <a:gd name="T58" fmla="*/ 162 w 268"/>
                <a:gd name="T59" fmla="*/ 88 h 307"/>
                <a:gd name="T60" fmla="*/ 172 w 268"/>
                <a:gd name="T61" fmla="*/ 100 h 307"/>
                <a:gd name="T62" fmla="*/ 180 w 268"/>
                <a:gd name="T63" fmla="*/ 115 h 307"/>
                <a:gd name="T64" fmla="*/ 185 w 268"/>
                <a:gd name="T65" fmla="*/ 134 h 307"/>
                <a:gd name="T66" fmla="*/ 186 w 268"/>
                <a:gd name="T67" fmla="*/ 154 h 307"/>
                <a:gd name="T68" fmla="*/ 186 w 268"/>
                <a:gd name="T69" fmla="*/ 167 h 307"/>
                <a:gd name="T70" fmla="*/ 181 w 268"/>
                <a:gd name="T71" fmla="*/ 187 h 307"/>
                <a:gd name="T72" fmla="*/ 175 w 268"/>
                <a:gd name="T73" fmla="*/ 203 h 307"/>
                <a:gd name="T74" fmla="*/ 163 w 268"/>
                <a:gd name="T75" fmla="*/ 21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8" h="307">
                  <a:moveTo>
                    <a:pt x="105" y="0"/>
                  </a:moveTo>
                  <a:lnTo>
                    <a:pt x="0" y="0"/>
                  </a:lnTo>
                  <a:lnTo>
                    <a:pt x="0" y="307"/>
                  </a:lnTo>
                  <a:lnTo>
                    <a:pt x="111" y="307"/>
                  </a:lnTo>
                  <a:lnTo>
                    <a:pt x="111" y="307"/>
                  </a:lnTo>
                  <a:lnTo>
                    <a:pt x="131" y="307"/>
                  </a:lnTo>
                  <a:lnTo>
                    <a:pt x="148" y="303"/>
                  </a:lnTo>
                  <a:lnTo>
                    <a:pt x="165" y="299"/>
                  </a:lnTo>
                  <a:lnTo>
                    <a:pt x="181" y="293"/>
                  </a:lnTo>
                  <a:lnTo>
                    <a:pt x="195" y="287"/>
                  </a:lnTo>
                  <a:lnTo>
                    <a:pt x="207" y="278"/>
                  </a:lnTo>
                  <a:lnTo>
                    <a:pt x="220" y="270"/>
                  </a:lnTo>
                  <a:lnTo>
                    <a:pt x="228" y="260"/>
                  </a:lnTo>
                  <a:lnTo>
                    <a:pt x="228" y="260"/>
                  </a:lnTo>
                  <a:lnTo>
                    <a:pt x="240" y="249"/>
                  </a:lnTo>
                  <a:lnTo>
                    <a:pt x="248" y="238"/>
                  </a:lnTo>
                  <a:lnTo>
                    <a:pt x="255" y="225"/>
                  </a:lnTo>
                  <a:lnTo>
                    <a:pt x="260" y="212"/>
                  </a:lnTo>
                  <a:lnTo>
                    <a:pt x="265" y="198"/>
                  </a:lnTo>
                  <a:lnTo>
                    <a:pt x="267" y="184"/>
                  </a:lnTo>
                  <a:lnTo>
                    <a:pt x="268" y="169"/>
                  </a:lnTo>
                  <a:lnTo>
                    <a:pt x="268" y="154"/>
                  </a:lnTo>
                  <a:lnTo>
                    <a:pt x="268" y="154"/>
                  </a:lnTo>
                  <a:lnTo>
                    <a:pt x="268" y="142"/>
                  </a:lnTo>
                  <a:lnTo>
                    <a:pt x="267" y="128"/>
                  </a:lnTo>
                  <a:lnTo>
                    <a:pt x="265" y="114"/>
                  </a:lnTo>
                  <a:lnTo>
                    <a:pt x="261" y="99"/>
                  </a:lnTo>
                  <a:lnTo>
                    <a:pt x="256" y="85"/>
                  </a:lnTo>
                  <a:lnTo>
                    <a:pt x="248" y="70"/>
                  </a:lnTo>
                  <a:lnTo>
                    <a:pt x="238" y="57"/>
                  </a:lnTo>
                  <a:lnTo>
                    <a:pt x="226" y="43"/>
                  </a:lnTo>
                  <a:lnTo>
                    <a:pt x="226" y="43"/>
                  </a:lnTo>
                  <a:lnTo>
                    <a:pt x="211" y="30"/>
                  </a:lnTo>
                  <a:lnTo>
                    <a:pt x="195" y="20"/>
                  </a:lnTo>
                  <a:lnTo>
                    <a:pt x="178" y="13"/>
                  </a:lnTo>
                  <a:lnTo>
                    <a:pt x="162" y="8"/>
                  </a:lnTo>
                  <a:lnTo>
                    <a:pt x="146" y="4"/>
                  </a:lnTo>
                  <a:lnTo>
                    <a:pt x="131" y="2"/>
                  </a:lnTo>
                  <a:lnTo>
                    <a:pt x="117" y="2"/>
                  </a:lnTo>
                  <a:lnTo>
                    <a:pt x="105" y="0"/>
                  </a:lnTo>
                  <a:close/>
                  <a:moveTo>
                    <a:pt x="163" y="218"/>
                  </a:moveTo>
                  <a:lnTo>
                    <a:pt x="163" y="218"/>
                  </a:lnTo>
                  <a:lnTo>
                    <a:pt x="155" y="224"/>
                  </a:lnTo>
                  <a:lnTo>
                    <a:pt x="146" y="229"/>
                  </a:lnTo>
                  <a:lnTo>
                    <a:pt x="137" y="233"/>
                  </a:lnTo>
                  <a:lnTo>
                    <a:pt x="128" y="237"/>
                  </a:lnTo>
                  <a:lnTo>
                    <a:pt x="120" y="238"/>
                  </a:lnTo>
                  <a:lnTo>
                    <a:pt x="111" y="239"/>
                  </a:lnTo>
                  <a:lnTo>
                    <a:pt x="96" y="239"/>
                  </a:lnTo>
                  <a:lnTo>
                    <a:pt x="80" y="239"/>
                  </a:lnTo>
                  <a:lnTo>
                    <a:pt x="80" y="68"/>
                  </a:lnTo>
                  <a:lnTo>
                    <a:pt x="98" y="68"/>
                  </a:lnTo>
                  <a:lnTo>
                    <a:pt x="98" y="68"/>
                  </a:lnTo>
                  <a:lnTo>
                    <a:pt x="115" y="69"/>
                  </a:lnTo>
                  <a:lnTo>
                    <a:pt x="131" y="72"/>
                  </a:lnTo>
                  <a:lnTo>
                    <a:pt x="140" y="74"/>
                  </a:lnTo>
                  <a:lnTo>
                    <a:pt x="147" y="78"/>
                  </a:lnTo>
                  <a:lnTo>
                    <a:pt x="155" y="82"/>
                  </a:lnTo>
                  <a:lnTo>
                    <a:pt x="162" y="88"/>
                  </a:lnTo>
                  <a:lnTo>
                    <a:pt x="162" y="88"/>
                  </a:lnTo>
                  <a:lnTo>
                    <a:pt x="167" y="93"/>
                  </a:lnTo>
                  <a:lnTo>
                    <a:pt x="172" y="100"/>
                  </a:lnTo>
                  <a:lnTo>
                    <a:pt x="177" y="108"/>
                  </a:lnTo>
                  <a:lnTo>
                    <a:pt x="180" y="115"/>
                  </a:lnTo>
                  <a:lnTo>
                    <a:pt x="182" y="124"/>
                  </a:lnTo>
                  <a:lnTo>
                    <a:pt x="185" y="134"/>
                  </a:lnTo>
                  <a:lnTo>
                    <a:pt x="186" y="144"/>
                  </a:lnTo>
                  <a:lnTo>
                    <a:pt x="186" y="154"/>
                  </a:lnTo>
                  <a:lnTo>
                    <a:pt x="186" y="154"/>
                  </a:lnTo>
                  <a:lnTo>
                    <a:pt x="186" y="167"/>
                  </a:lnTo>
                  <a:lnTo>
                    <a:pt x="183" y="178"/>
                  </a:lnTo>
                  <a:lnTo>
                    <a:pt x="181" y="187"/>
                  </a:lnTo>
                  <a:lnTo>
                    <a:pt x="178" y="195"/>
                  </a:lnTo>
                  <a:lnTo>
                    <a:pt x="175" y="203"/>
                  </a:lnTo>
                  <a:lnTo>
                    <a:pt x="171" y="208"/>
                  </a:lnTo>
                  <a:lnTo>
                    <a:pt x="163" y="2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19" name="Freeform 19"/>
            <p:cNvSpPr/>
            <p:nvPr/>
          </p:nvSpPr>
          <p:spPr bwMode="auto">
            <a:xfrm>
              <a:off x="2068513" y="4887913"/>
              <a:ext cx="84138" cy="98425"/>
            </a:xfrm>
            <a:custGeom>
              <a:avLst/>
              <a:gdLst>
                <a:gd name="T0" fmla="*/ 105 w 268"/>
                <a:gd name="T1" fmla="*/ 0 h 307"/>
                <a:gd name="T2" fmla="*/ 0 w 268"/>
                <a:gd name="T3" fmla="*/ 0 h 307"/>
                <a:gd name="T4" fmla="*/ 0 w 268"/>
                <a:gd name="T5" fmla="*/ 307 h 307"/>
                <a:gd name="T6" fmla="*/ 111 w 268"/>
                <a:gd name="T7" fmla="*/ 307 h 307"/>
                <a:gd name="T8" fmla="*/ 111 w 268"/>
                <a:gd name="T9" fmla="*/ 307 h 307"/>
                <a:gd name="T10" fmla="*/ 131 w 268"/>
                <a:gd name="T11" fmla="*/ 307 h 307"/>
                <a:gd name="T12" fmla="*/ 148 w 268"/>
                <a:gd name="T13" fmla="*/ 303 h 307"/>
                <a:gd name="T14" fmla="*/ 165 w 268"/>
                <a:gd name="T15" fmla="*/ 299 h 307"/>
                <a:gd name="T16" fmla="*/ 181 w 268"/>
                <a:gd name="T17" fmla="*/ 293 h 307"/>
                <a:gd name="T18" fmla="*/ 195 w 268"/>
                <a:gd name="T19" fmla="*/ 287 h 307"/>
                <a:gd name="T20" fmla="*/ 207 w 268"/>
                <a:gd name="T21" fmla="*/ 278 h 307"/>
                <a:gd name="T22" fmla="*/ 220 w 268"/>
                <a:gd name="T23" fmla="*/ 270 h 307"/>
                <a:gd name="T24" fmla="*/ 228 w 268"/>
                <a:gd name="T25" fmla="*/ 260 h 307"/>
                <a:gd name="T26" fmla="*/ 228 w 268"/>
                <a:gd name="T27" fmla="*/ 260 h 307"/>
                <a:gd name="T28" fmla="*/ 240 w 268"/>
                <a:gd name="T29" fmla="*/ 249 h 307"/>
                <a:gd name="T30" fmla="*/ 248 w 268"/>
                <a:gd name="T31" fmla="*/ 238 h 307"/>
                <a:gd name="T32" fmla="*/ 255 w 268"/>
                <a:gd name="T33" fmla="*/ 225 h 307"/>
                <a:gd name="T34" fmla="*/ 260 w 268"/>
                <a:gd name="T35" fmla="*/ 212 h 307"/>
                <a:gd name="T36" fmla="*/ 265 w 268"/>
                <a:gd name="T37" fmla="*/ 198 h 307"/>
                <a:gd name="T38" fmla="*/ 267 w 268"/>
                <a:gd name="T39" fmla="*/ 184 h 307"/>
                <a:gd name="T40" fmla="*/ 268 w 268"/>
                <a:gd name="T41" fmla="*/ 169 h 307"/>
                <a:gd name="T42" fmla="*/ 268 w 268"/>
                <a:gd name="T43" fmla="*/ 154 h 307"/>
                <a:gd name="T44" fmla="*/ 268 w 268"/>
                <a:gd name="T45" fmla="*/ 154 h 307"/>
                <a:gd name="T46" fmla="*/ 268 w 268"/>
                <a:gd name="T47" fmla="*/ 142 h 307"/>
                <a:gd name="T48" fmla="*/ 267 w 268"/>
                <a:gd name="T49" fmla="*/ 128 h 307"/>
                <a:gd name="T50" fmla="*/ 265 w 268"/>
                <a:gd name="T51" fmla="*/ 114 h 307"/>
                <a:gd name="T52" fmla="*/ 261 w 268"/>
                <a:gd name="T53" fmla="*/ 99 h 307"/>
                <a:gd name="T54" fmla="*/ 256 w 268"/>
                <a:gd name="T55" fmla="*/ 85 h 307"/>
                <a:gd name="T56" fmla="*/ 248 w 268"/>
                <a:gd name="T57" fmla="*/ 70 h 307"/>
                <a:gd name="T58" fmla="*/ 238 w 268"/>
                <a:gd name="T59" fmla="*/ 57 h 307"/>
                <a:gd name="T60" fmla="*/ 226 w 268"/>
                <a:gd name="T61" fmla="*/ 43 h 307"/>
                <a:gd name="T62" fmla="*/ 226 w 268"/>
                <a:gd name="T63" fmla="*/ 43 h 307"/>
                <a:gd name="T64" fmla="*/ 211 w 268"/>
                <a:gd name="T65" fmla="*/ 30 h 307"/>
                <a:gd name="T66" fmla="*/ 195 w 268"/>
                <a:gd name="T67" fmla="*/ 20 h 307"/>
                <a:gd name="T68" fmla="*/ 178 w 268"/>
                <a:gd name="T69" fmla="*/ 13 h 307"/>
                <a:gd name="T70" fmla="*/ 162 w 268"/>
                <a:gd name="T71" fmla="*/ 8 h 307"/>
                <a:gd name="T72" fmla="*/ 146 w 268"/>
                <a:gd name="T73" fmla="*/ 4 h 307"/>
                <a:gd name="T74" fmla="*/ 131 w 268"/>
                <a:gd name="T75" fmla="*/ 2 h 307"/>
                <a:gd name="T76" fmla="*/ 117 w 268"/>
                <a:gd name="T77" fmla="*/ 2 h 307"/>
                <a:gd name="T78" fmla="*/ 105 w 268"/>
                <a:gd name="T7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8" h="307">
                  <a:moveTo>
                    <a:pt x="105" y="0"/>
                  </a:moveTo>
                  <a:lnTo>
                    <a:pt x="0" y="0"/>
                  </a:lnTo>
                  <a:lnTo>
                    <a:pt x="0" y="307"/>
                  </a:lnTo>
                  <a:lnTo>
                    <a:pt x="111" y="307"/>
                  </a:lnTo>
                  <a:lnTo>
                    <a:pt x="111" y="307"/>
                  </a:lnTo>
                  <a:lnTo>
                    <a:pt x="131" y="307"/>
                  </a:lnTo>
                  <a:lnTo>
                    <a:pt x="148" y="303"/>
                  </a:lnTo>
                  <a:lnTo>
                    <a:pt x="165" y="299"/>
                  </a:lnTo>
                  <a:lnTo>
                    <a:pt x="181" y="293"/>
                  </a:lnTo>
                  <a:lnTo>
                    <a:pt x="195" y="287"/>
                  </a:lnTo>
                  <a:lnTo>
                    <a:pt x="207" y="278"/>
                  </a:lnTo>
                  <a:lnTo>
                    <a:pt x="220" y="270"/>
                  </a:lnTo>
                  <a:lnTo>
                    <a:pt x="228" y="260"/>
                  </a:lnTo>
                  <a:lnTo>
                    <a:pt x="228" y="260"/>
                  </a:lnTo>
                  <a:lnTo>
                    <a:pt x="240" y="249"/>
                  </a:lnTo>
                  <a:lnTo>
                    <a:pt x="248" y="238"/>
                  </a:lnTo>
                  <a:lnTo>
                    <a:pt x="255" y="225"/>
                  </a:lnTo>
                  <a:lnTo>
                    <a:pt x="260" y="212"/>
                  </a:lnTo>
                  <a:lnTo>
                    <a:pt x="265" y="198"/>
                  </a:lnTo>
                  <a:lnTo>
                    <a:pt x="267" y="184"/>
                  </a:lnTo>
                  <a:lnTo>
                    <a:pt x="268" y="169"/>
                  </a:lnTo>
                  <a:lnTo>
                    <a:pt x="268" y="154"/>
                  </a:lnTo>
                  <a:lnTo>
                    <a:pt x="268" y="154"/>
                  </a:lnTo>
                  <a:lnTo>
                    <a:pt x="268" y="142"/>
                  </a:lnTo>
                  <a:lnTo>
                    <a:pt x="267" y="128"/>
                  </a:lnTo>
                  <a:lnTo>
                    <a:pt x="265" y="114"/>
                  </a:lnTo>
                  <a:lnTo>
                    <a:pt x="261" y="99"/>
                  </a:lnTo>
                  <a:lnTo>
                    <a:pt x="256" y="85"/>
                  </a:lnTo>
                  <a:lnTo>
                    <a:pt x="248" y="70"/>
                  </a:lnTo>
                  <a:lnTo>
                    <a:pt x="238" y="57"/>
                  </a:lnTo>
                  <a:lnTo>
                    <a:pt x="226" y="43"/>
                  </a:lnTo>
                  <a:lnTo>
                    <a:pt x="226" y="43"/>
                  </a:lnTo>
                  <a:lnTo>
                    <a:pt x="211" y="30"/>
                  </a:lnTo>
                  <a:lnTo>
                    <a:pt x="195" y="20"/>
                  </a:lnTo>
                  <a:lnTo>
                    <a:pt x="178" y="13"/>
                  </a:lnTo>
                  <a:lnTo>
                    <a:pt x="162" y="8"/>
                  </a:lnTo>
                  <a:lnTo>
                    <a:pt x="146" y="4"/>
                  </a:lnTo>
                  <a:lnTo>
                    <a:pt x="131" y="2"/>
                  </a:lnTo>
                  <a:lnTo>
                    <a:pt x="117" y="2"/>
                  </a:lnTo>
                  <a:lnTo>
                    <a:pt x="1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0" name="Freeform 20"/>
            <p:cNvSpPr/>
            <p:nvPr/>
          </p:nvSpPr>
          <p:spPr bwMode="auto">
            <a:xfrm>
              <a:off x="2093913" y="4910138"/>
              <a:ext cx="33338" cy="53975"/>
            </a:xfrm>
            <a:custGeom>
              <a:avLst/>
              <a:gdLst>
                <a:gd name="T0" fmla="*/ 83 w 106"/>
                <a:gd name="T1" fmla="*/ 150 h 171"/>
                <a:gd name="T2" fmla="*/ 83 w 106"/>
                <a:gd name="T3" fmla="*/ 150 h 171"/>
                <a:gd name="T4" fmla="*/ 75 w 106"/>
                <a:gd name="T5" fmla="*/ 156 h 171"/>
                <a:gd name="T6" fmla="*/ 66 w 106"/>
                <a:gd name="T7" fmla="*/ 161 h 171"/>
                <a:gd name="T8" fmla="*/ 57 w 106"/>
                <a:gd name="T9" fmla="*/ 165 h 171"/>
                <a:gd name="T10" fmla="*/ 48 w 106"/>
                <a:gd name="T11" fmla="*/ 169 h 171"/>
                <a:gd name="T12" fmla="*/ 40 w 106"/>
                <a:gd name="T13" fmla="*/ 170 h 171"/>
                <a:gd name="T14" fmla="*/ 31 w 106"/>
                <a:gd name="T15" fmla="*/ 171 h 171"/>
                <a:gd name="T16" fmla="*/ 16 w 106"/>
                <a:gd name="T17" fmla="*/ 171 h 171"/>
                <a:gd name="T18" fmla="*/ 0 w 106"/>
                <a:gd name="T19" fmla="*/ 171 h 171"/>
                <a:gd name="T20" fmla="*/ 0 w 106"/>
                <a:gd name="T21" fmla="*/ 0 h 171"/>
                <a:gd name="T22" fmla="*/ 18 w 106"/>
                <a:gd name="T23" fmla="*/ 0 h 171"/>
                <a:gd name="T24" fmla="*/ 18 w 106"/>
                <a:gd name="T25" fmla="*/ 0 h 171"/>
                <a:gd name="T26" fmla="*/ 35 w 106"/>
                <a:gd name="T27" fmla="*/ 1 h 171"/>
                <a:gd name="T28" fmla="*/ 51 w 106"/>
                <a:gd name="T29" fmla="*/ 4 h 171"/>
                <a:gd name="T30" fmla="*/ 60 w 106"/>
                <a:gd name="T31" fmla="*/ 6 h 171"/>
                <a:gd name="T32" fmla="*/ 67 w 106"/>
                <a:gd name="T33" fmla="*/ 10 h 171"/>
                <a:gd name="T34" fmla="*/ 75 w 106"/>
                <a:gd name="T35" fmla="*/ 14 h 171"/>
                <a:gd name="T36" fmla="*/ 82 w 106"/>
                <a:gd name="T37" fmla="*/ 20 h 171"/>
                <a:gd name="T38" fmla="*/ 82 w 106"/>
                <a:gd name="T39" fmla="*/ 20 h 171"/>
                <a:gd name="T40" fmla="*/ 87 w 106"/>
                <a:gd name="T41" fmla="*/ 25 h 171"/>
                <a:gd name="T42" fmla="*/ 92 w 106"/>
                <a:gd name="T43" fmla="*/ 32 h 171"/>
                <a:gd name="T44" fmla="*/ 97 w 106"/>
                <a:gd name="T45" fmla="*/ 40 h 171"/>
                <a:gd name="T46" fmla="*/ 100 w 106"/>
                <a:gd name="T47" fmla="*/ 47 h 171"/>
                <a:gd name="T48" fmla="*/ 102 w 106"/>
                <a:gd name="T49" fmla="*/ 56 h 171"/>
                <a:gd name="T50" fmla="*/ 105 w 106"/>
                <a:gd name="T51" fmla="*/ 66 h 171"/>
                <a:gd name="T52" fmla="*/ 106 w 106"/>
                <a:gd name="T53" fmla="*/ 76 h 171"/>
                <a:gd name="T54" fmla="*/ 106 w 106"/>
                <a:gd name="T55" fmla="*/ 86 h 171"/>
                <a:gd name="T56" fmla="*/ 106 w 106"/>
                <a:gd name="T57" fmla="*/ 86 h 171"/>
                <a:gd name="T58" fmla="*/ 106 w 106"/>
                <a:gd name="T59" fmla="*/ 99 h 171"/>
                <a:gd name="T60" fmla="*/ 103 w 106"/>
                <a:gd name="T61" fmla="*/ 110 h 171"/>
                <a:gd name="T62" fmla="*/ 101 w 106"/>
                <a:gd name="T63" fmla="*/ 119 h 171"/>
                <a:gd name="T64" fmla="*/ 98 w 106"/>
                <a:gd name="T65" fmla="*/ 127 h 171"/>
                <a:gd name="T66" fmla="*/ 95 w 106"/>
                <a:gd name="T67" fmla="*/ 135 h 171"/>
                <a:gd name="T68" fmla="*/ 91 w 106"/>
                <a:gd name="T69" fmla="*/ 140 h 171"/>
                <a:gd name="T70" fmla="*/ 83 w 106"/>
                <a:gd name="T71" fmla="*/ 15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71">
                  <a:moveTo>
                    <a:pt x="83" y="150"/>
                  </a:moveTo>
                  <a:lnTo>
                    <a:pt x="83" y="150"/>
                  </a:lnTo>
                  <a:lnTo>
                    <a:pt x="75" y="156"/>
                  </a:lnTo>
                  <a:lnTo>
                    <a:pt x="66" y="161"/>
                  </a:lnTo>
                  <a:lnTo>
                    <a:pt x="57" y="165"/>
                  </a:lnTo>
                  <a:lnTo>
                    <a:pt x="48" y="169"/>
                  </a:lnTo>
                  <a:lnTo>
                    <a:pt x="40" y="170"/>
                  </a:lnTo>
                  <a:lnTo>
                    <a:pt x="31" y="171"/>
                  </a:lnTo>
                  <a:lnTo>
                    <a:pt x="16" y="171"/>
                  </a:lnTo>
                  <a:lnTo>
                    <a:pt x="0" y="171"/>
                  </a:lnTo>
                  <a:lnTo>
                    <a:pt x="0" y="0"/>
                  </a:lnTo>
                  <a:lnTo>
                    <a:pt x="18" y="0"/>
                  </a:lnTo>
                  <a:lnTo>
                    <a:pt x="18" y="0"/>
                  </a:lnTo>
                  <a:lnTo>
                    <a:pt x="35" y="1"/>
                  </a:lnTo>
                  <a:lnTo>
                    <a:pt x="51" y="4"/>
                  </a:lnTo>
                  <a:lnTo>
                    <a:pt x="60" y="6"/>
                  </a:lnTo>
                  <a:lnTo>
                    <a:pt x="67" y="10"/>
                  </a:lnTo>
                  <a:lnTo>
                    <a:pt x="75" y="14"/>
                  </a:lnTo>
                  <a:lnTo>
                    <a:pt x="82" y="20"/>
                  </a:lnTo>
                  <a:lnTo>
                    <a:pt x="82" y="20"/>
                  </a:lnTo>
                  <a:lnTo>
                    <a:pt x="87" y="25"/>
                  </a:lnTo>
                  <a:lnTo>
                    <a:pt x="92" y="32"/>
                  </a:lnTo>
                  <a:lnTo>
                    <a:pt x="97" y="40"/>
                  </a:lnTo>
                  <a:lnTo>
                    <a:pt x="100" y="47"/>
                  </a:lnTo>
                  <a:lnTo>
                    <a:pt x="102" y="56"/>
                  </a:lnTo>
                  <a:lnTo>
                    <a:pt x="105" y="66"/>
                  </a:lnTo>
                  <a:lnTo>
                    <a:pt x="106" y="76"/>
                  </a:lnTo>
                  <a:lnTo>
                    <a:pt x="106" y="86"/>
                  </a:lnTo>
                  <a:lnTo>
                    <a:pt x="106" y="86"/>
                  </a:lnTo>
                  <a:lnTo>
                    <a:pt x="106" y="99"/>
                  </a:lnTo>
                  <a:lnTo>
                    <a:pt x="103" y="110"/>
                  </a:lnTo>
                  <a:lnTo>
                    <a:pt x="101" y="119"/>
                  </a:lnTo>
                  <a:lnTo>
                    <a:pt x="98" y="127"/>
                  </a:lnTo>
                  <a:lnTo>
                    <a:pt x="95" y="135"/>
                  </a:lnTo>
                  <a:lnTo>
                    <a:pt x="91" y="140"/>
                  </a:lnTo>
                  <a:lnTo>
                    <a:pt x="83" y="1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1" name="Freeform 21"/>
            <p:cNvSpPr/>
            <p:nvPr/>
          </p:nvSpPr>
          <p:spPr bwMode="auto">
            <a:xfrm>
              <a:off x="2568575" y="4886325"/>
              <a:ext cx="60325" cy="101600"/>
            </a:xfrm>
            <a:custGeom>
              <a:avLst/>
              <a:gdLst>
                <a:gd name="T0" fmla="*/ 156 w 188"/>
                <a:gd name="T1" fmla="*/ 163 h 318"/>
                <a:gd name="T2" fmla="*/ 119 w 188"/>
                <a:gd name="T3" fmla="*/ 143 h 318"/>
                <a:gd name="T4" fmla="*/ 70 w 188"/>
                <a:gd name="T5" fmla="*/ 120 h 318"/>
                <a:gd name="T6" fmla="*/ 54 w 188"/>
                <a:gd name="T7" fmla="*/ 109 h 318"/>
                <a:gd name="T8" fmla="*/ 41 w 188"/>
                <a:gd name="T9" fmla="*/ 87 h 318"/>
                <a:gd name="T10" fmla="*/ 41 w 188"/>
                <a:gd name="T11" fmla="*/ 67 h 318"/>
                <a:gd name="T12" fmla="*/ 56 w 188"/>
                <a:gd name="T13" fmla="*/ 39 h 318"/>
                <a:gd name="T14" fmla="*/ 86 w 188"/>
                <a:gd name="T15" fmla="*/ 25 h 318"/>
                <a:gd name="T16" fmla="*/ 111 w 188"/>
                <a:gd name="T17" fmla="*/ 25 h 318"/>
                <a:gd name="T18" fmla="*/ 136 w 188"/>
                <a:gd name="T19" fmla="*/ 35 h 318"/>
                <a:gd name="T20" fmla="*/ 154 w 188"/>
                <a:gd name="T21" fmla="*/ 57 h 318"/>
                <a:gd name="T22" fmla="*/ 168 w 188"/>
                <a:gd name="T23" fmla="*/ 35 h 318"/>
                <a:gd name="T24" fmla="*/ 146 w 188"/>
                <a:gd name="T25" fmla="*/ 14 h 318"/>
                <a:gd name="T26" fmla="*/ 125 w 188"/>
                <a:gd name="T27" fmla="*/ 4 h 318"/>
                <a:gd name="T28" fmla="*/ 99 w 188"/>
                <a:gd name="T29" fmla="*/ 0 h 318"/>
                <a:gd name="T30" fmla="*/ 65 w 188"/>
                <a:gd name="T31" fmla="*/ 7 h 318"/>
                <a:gd name="T32" fmla="*/ 44 w 188"/>
                <a:gd name="T33" fmla="*/ 17 h 318"/>
                <a:gd name="T34" fmla="*/ 29 w 188"/>
                <a:gd name="T35" fmla="*/ 33 h 318"/>
                <a:gd name="T36" fmla="*/ 19 w 188"/>
                <a:gd name="T37" fmla="*/ 53 h 318"/>
                <a:gd name="T38" fmla="*/ 15 w 188"/>
                <a:gd name="T39" fmla="*/ 77 h 318"/>
                <a:gd name="T40" fmla="*/ 20 w 188"/>
                <a:gd name="T41" fmla="*/ 104 h 318"/>
                <a:gd name="T42" fmla="*/ 35 w 188"/>
                <a:gd name="T43" fmla="*/ 125 h 318"/>
                <a:gd name="T44" fmla="*/ 74 w 188"/>
                <a:gd name="T45" fmla="*/ 149 h 318"/>
                <a:gd name="T46" fmla="*/ 126 w 188"/>
                <a:gd name="T47" fmla="*/ 174 h 318"/>
                <a:gd name="T48" fmla="*/ 144 w 188"/>
                <a:gd name="T49" fmla="*/ 187 h 318"/>
                <a:gd name="T50" fmla="*/ 160 w 188"/>
                <a:gd name="T51" fmla="*/ 215 h 318"/>
                <a:gd name="T52" fmla="*/ 160 w 188"/>
                <a:gd name="T53" fmla="*/ 235 h 318"/>
                <a:gd name="T54" fmla="*/ 155 w 188"/>
                <a:gd name="T55" fmla="*/ 257 h 318"/>
                <a:gd name="T56" fmla="*/ 139 w 188"/>
                <a:gd name="T57" fmla="*/ 278 h 318"/>
                <a:gd name="T58" fmla="*/ 105 w 188"/>
                <a:gd name="T59" fmla="*/ 294 h 318"/>
                <a:gd name="T60" fmla="*/ 78 w 188"/>
                <a:gd name="T61" fmla="*/ 293 h 318"/>
                <a:gd name="T62" fmla="*/ 44 w 188"/>
                <a:gd name="T63" fmla="*/ 275 h 318"/>
                <a:gd name="T64" fmla="*/ 31 w 188"/>
                <a:gd name="T65" fmla="*/ 258 h 318"/>
                <a:gd name="T66" fmla="*/ 0 w 188"/>
                <a:gd name="T67" fmla="*/ 244 h 318"/>
                <a:gd name="T68" fmla="*/ 10 w 188"/>
                <a:gd name="T69" fmla="*/ 272 h 318"/>
                <a:gd name="T70" fmla="*/ 26 w 188"/>
                <a:gd name="T71" fmla="*/ 294 h 318"/>
                <a:gd name="T72" fmla="*/ 48 w 188"/>
                <a:gd name="T73" fmla="*/ 308 h 318"/>
                <a:gd name="T74" fmla="*/ 73 w 188"/>
                <a:gd name="T75" fmla="*/ 317 h 318"/>
                <a:gd name="T76" fmla="*/ 93 w 188"/>
                <a:gd name="T77" fmla="*/ 318 h 318"/>
                <a:gd name="T78" fmla="*/ 121 w 188"/>
                <a:gd name="T79" fmla="*/ 314 h 318"/>
                <a:gd name="T80" fmla="*/ 146 w 188"/>
                <a:gd name="T81" fmla="*/ 303 h 318"/>
                <a:gd name="T82" fmla="*/ 166 w 188"/>
                <a:gd name="T83" fmla="*/ 285 h 318"/>
                <a:gd name="T84" fmla="*/ 180 w 188"/>
                <a:gd name="T85" fmla="*/ 263 h 318"/>
                <a:gd name="T86" fmla="*/ 186 w 188"/>
                <a:gd name="T87" fmla="*/ 235 h 318"/>
                <a:gd name="T88" fmla="*/ 186 w 188"/>
                <a:gd name="T89" fmla="*/ 210 h 318"/>
                <a:gd name="T90" fmla="*/ 179 w 188"/>
                <a:gd name="T91" fmla="*/ 18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 h="318">
                  <a:moveTo>
                    <a:pt x="166" y="172"/>
                  </a:moveTo>
                  <a:lnTo>
                    <a:pt x="166" y="172"/>
                  </a:lnTo>
                  <a:lnTo>
                    <a:pt x="156" y="163"/>
                  </a:lnTo>
                  <a:lnTo>
                    <a:pt x="145" y="157"/>
                  </a:lnTo>
                  <a:lnTo>
                    <a:pt x="133" y="149"/>
                  </a:lnTo>
                  <a:lnTo>
                    <a:pt x="119" y="143"/>
                  </a:lnTo>
                  <a:lnTo>
                    <a:pt x="88" y="129"/>
                  </a:lnTo>
                  <a:lnTo>
                    <a:pt x="88" y="129"/>
                  </a:lnTo>
                  <a:lnTo>
                    <a:pt x="70" y="120"/>
                  </a:lnTo>
                  <a:lnTo>
                    <a:pt x="61" y="115"/>
                  </a:lnTo>
                  <a:lnTo>
                    <a:pt x="54" y="109"/>
                  </a:lnTo>
                  <a:lnTo>
                    <a:pt x="54" y="109"/>
                  </a:lnTo>
                  <a:lnTo>
                    <a:pt x="48" y="102"/>
                  </a:lnTo>
                  <a:lnTo>
                    <a:pt x="43" y="95"/>
                  </a:lnTo>
                  <a:lnTo>
                    <a:pt x="41" y="87"/>
                  </a:lnTo>
                  <a:lnTo>
                    <a:pt x="40" y="78"/>
                  </a:lnTo>
                  <a:lnTo>
                    <a:pt x="40" y="78"/>
                  </a:lnTo>
                  <a:lnTo>
                    <a:pt x="41" y="67"/>
                  </a:lnTo>
                  <a:lnTo>
                    <a:pt x="44" y="55"/>
                  </a:lnTo>
                  <a:lnTo>
                    <a:pt x="50" y="47"/>
                  </a:lnTo>
                  <a:lnTo>
                    <a:pt x="56" y="39"/>
                  </a:lnTo>
                  <a:lnTo>
                    <a:pt x="65" y="33"/>
                  </a:lnTo>
                  <a:lnTo>
                    <a:pt x="75" y="28"/>
                  </a:lnTo>
                  <a:lnTo>
                    <a:pt x="86" y="25"/>
                  </a:lnTo>
                  <a:lnTo>
                    <a:pt x="98" y="24"/>
                  </a:lnTo>
                  <a:lnTo>
                    <a:pt x="98" y="24"/>
                  </a:lnTo>
                  <a:lnTo>
                    <a:pt x="111" y="25"/>
                  </a:lnTo>
                  <a:lnTo>
                    <a:pt x="121" y="28"/>
                  </a:lnTo>
                  <a:lnTo>
                    <a:pt x="130" y="32"/>
                  </a:lnTo>
                  <a:lnTo>
                    <a:pt x="136" y="35"/>
                  </a:lnTo>
                  <a:lnTo>
                    <a:pt x="136" y="35"/>
                  </a:lnTo>
                  <a:lnTo>
                    <a:pt x="146" y="45"/>
                  </a:lnTo>
                  <a:lnTo>
                    <a:pt x="154" y="57"/>
                  </a:lnTo>
                  <a:lnTo>
                    <a:pt x="174" y="43"/>
                  </a:lnTo>
                  <a:lnTo>
                    <a:pt x="174" y="43"/>
                  </a:lnTo>
                  <a:lnTo>
                    <a:pt x="168" y="35"/>
                  </a:lnTo>
                  <a:lnTo>
                    <a:pt x="161" y="27"/>
                  </a:lnTo>
                  <a:lnTo>
                    <a:pt x="154" y="20"/>
                  </a:lnTo>
                  <a:lnTo>
                    <a:pt x="146" y="14"/>
                  </a:lnTo>
                  <a:lnTo>
                    <a:pt x="146" y="14"/>
                  </a:lnTo>
                  <a:lnTo>
                    <a:pt x="136" y="8"/>
                  </a:lnTo>
                  <a:lnTo>
                    <a:pt x="125" y="4"/>
                  </a:lnTo>
                  <a:lnTo>
                    <a:pt x="113" y="2"/>
                  </a:lnTo>
                  <a:lnTo>
                    <a:pt x="99" y="0"/>
                  </a:lnTo>
                  <a:lnTo>
                    <a:pt x="99" y="0"/>
                  </a:lnTo>
                  <a:lnTo>
                    <a:pt x="81" y="2"/>
                  </a:lnTo>
                  <a:lnTo>
                    <a:pt x="73" y="4"/>
                  </a:lnTo>
                  <a:lnTo>
                    <a:pt x="65" y="7"/>
                  </a:lnTo>
                  <a:lnTo>
                    <a:pt x="58" y="9"/>
                  </a:lnTo>
                  <a:lnTo>
                    <a:pt x="50" y="13"/>
                  </a:lnTo>
                  <a:lnTo>
                    <a:pt x="44" y="17"/>
                  </a:lnTo>
                  <a:lnTo>
                    <a:pt x="39" y="22"/>
                  </a:lnTo>
                  <a:lnTo>
                    <a:pt x="33" y="28"/>
                  </a:lnTo>
                  <a:lnTo>
                    <a:pt x="29" y="33"/>
                  </a:lnTo>
                  <a:lnTo>
                    <a:pt x="24" y="39"/>
                  </a:lnTo>
                  <a:lnTo>
                    <a:pt x="21" y="47"/>
                  </a:lnTo>
                  <a:lnTo>
                    <a:pt x="19" y="53"/>
                  </a:lnTo>
                  <a:lnTo>
                    <a:pt x="16" y="60"/>
                  </a:lnTo>
                  <a:lnTo>
                    <a:pt x="15" y="69"/>
                  </a:lnTo>
                  <a:lnTo>
                    <a:pt x="15" y="77"/>
                  </a:lnTo>
                  <a:lnTo>
                    <a:pt x="15" y="77"/>
                  </a:lnTo>
                  <a:lnTo>
                    <a:pt x="16" y="92"/>
                  </a:lnTo>
                  <a:lnTo>
                    <a:pt x="20" y="104"/>
                  </a:lnTo>
                  <a:lnTo>
                    <a:pt x="26" y="115"/>
                  </a:lnTo>
                  <a:lnTo>
                    <a:pt x="35" y="125"/>
                  </a:lnTo>
                  <a:lnTo>
                    <a:pt x="35" y="125"/>
                  </a:lnTo>
                  <a:lnTo>
                    <a:pt x="45" y="134"/>
                  </a:lnTo>
                  <a:lnTo>
                    <a:pt x="55" y="140"/>
                  </a:lnTo>
                  <a:lnTo>
                    <a:pt x="74" y="149"/>
                  </a:lnTo>
                  <a:lnTo>
                    <a:pt x="105" y="164"/>
                  </a:lnTo>
                  <a:lnTo>
                    <a:pt x="105" y="164"/>
                  </a:lnTo>
                  <a:lnTo>
                    <a:pt x="126" y="174"/>
                  </a:lnTo>
                  <a:lnTo>
                    <a:pt x="136" y="180"/>
                  </a:lnTo>
                  <a:lnTo>
                    <a:pt x="144" y="187"/>
                  </a:lnTo>
                  <a:lnTo>
                    <a:pt x="144" y="187"/>
                  </a:lnTo>
                  <a:lnTo>
                    <a:pt x="151" y="195"/>
                  </a:lnTo>
                  <a:lnTo>
                    <a:pt x="156" y="204"/>
                  </a:lnTo>
                  <a:lnTo>
                    <a:pt x="160" y="215"/>
                  </a:lnTo>
                  <a:lnTo>
                    <a:pt x="161" y="227"/>
                  </a:lnTo>
                  <a:lnTo>
                    <a:pt x="161" y="227"/>
                  </a:lnTo>
                  <a:lnTo>
                    <a:pt x="160" y="235"/>
                  </a:lnTo>
                  <a:lnTo>
                    <a:pt x="159" y="243"/>
                  </a:lnTo>
                  <a:lnTo>
                    <a:pt x="158" y="250"/>
                  </a:lnTo>
                  <a:lnTo>
                    <a:pt x="155" y="257"/>
                  </a:lnTo>
                  <a:lnTo>
                    <a:pt x="151" y="263"/>
                  </a:lnTo>
                  <a:lnTo>
                    <a:pt x="148" y="269"/>
                  </a:lnTo>
                  <a:lnTo>
                    <a:pt x="139" y="278"/>
                  </a:lnTo>
                  <a:lnTo>
                    <a:pt x="129" y="285"/>
                  </a:lnTo>
                  <a:lnTo>
                    <a:pt x="118" y="290"/>
                  </a:lnTo>
                  <a:lnTo>
                    <a:pt x="105" y="294"/>
                  </a:lnTo>
                  <a:lnTo>
                    <a:pt x="93" y="294"/>
                  </a:lnTo>
                  <a:lnTo>
                    <a:pt x="93" y="294"/>
                  </a:lnTo>
                  <a:lnTo>
                    <a:pt x="78" y="293"/>
                  </a:lnTo>
                  <a:lnTo>
                    <a:pt x="65" y="290"/>
                  </a:lnTo>
                  <a:lnTo>
                    <a:pt x="54" y="284"/>
                  </a:lnTo>
                  <a:lnTo>
                    <a:pt x="44" y="275"/>
                  </a:lnTo>
                  <a:lnTo>
                    <a:pt x="44" y="275"/>
                  </a:lnTo>
                  <a:lnTo>
                    <a:pt x="36" y="268"/>
                  </a:lnTo>
                  <a:lnTo>
                    <a:pt x="31" y="258"/>
                  </a:lnTo>
                  <a:lnTo>
                    <a:pt x="28" y="248"/>
                  </a:lnTo>
                  <a:lnTo>
                    <a:pt x="24" y="238"/>
                  </a:lnTo>
                  <a:lnTo>
                    <a:pt x="0" y="244"/>
                  </a:lnTo>
                  <a:lnTo>
                    <a:pt x="0" y="244"/>
                  </a:lnTo>
                  <a:lnTo>
                    <a:pt x="5" y="259"/>
                  </a:lnTo>
                  <a:lnTo>
                    <a:pt x="10" y="272"/>
                  </a:lnTo>
                  <a:lnTo>
                    <a:pt x="18" y="284"/>
                  </a:lnTo>
                  <a:lnTo>
                    <a:pt x="26" y="294"/>
                  </a:lnTo>
                  <a:lnTo>
                    <a:pt x="26" y="294"/>
                  </a:lnTo>
                  <a:lnTo>
                    <a:pt x="33" y="299"/>
                  </a:lnTo>
                  <a:lnTo>
                    <a:pt x="40" y="304"/>
                  </a:lnTo>
                  <a:lnTo>
                    <a:pt x="48" y="308"/>
                  </a:lnTo>
                  <a:lnTo>
                    <a:pt x="55" y="312"/>
                  </a:lnTo>
                  <a:lnTo>
                    <a:pt x="64" y="314"/>
                  </a:lnTo>
                  <a:lnTo>
                    <a:pt x="73" y="317"/>
                  </a:lnTo>
                  <a:lnTo>
                    <a:pt x="83" y="318"/>
                  </a:lnTo>
                  <a:lnTo>
                    <a:pt x="93" y="318"/>
                  </a:lnTo>
                  <a:lnTo>
                    <a:pt x="93" y="318"/>
                  </a:lnTo>
                  <a:lnTo>
                    <a:pt x="103" y="318"/>
                  </a:lnTo>
                  <a:lnTo>
                    <a:pt x="113" y="317"/>
                  </a:lnTo>
                  <a:lnTo>
                    <a:pt x="121" y="314"/>
                  </a:lnTo>
                  <a:lnTo>
                    <a:pt x="130" y="312"/>
                  </a:lnTo>
                  <a:lnTo>
                    <a:pt x="139" y="308"/>
                  </a:lnTo>
                  <a:lnTo>
                    <a:pt x="146" y="303"/>
                  </a:lnTo>
                  <a:lnTo>
                    <a:pt x="154" y="298"/>
                  </a:lnTo>
                  <a:lnTo>
                    <a:pt x="160" y="292"/>
                  </a:lnTo>
                  <a:lnTo>
                    <a:pt x="166" y="285"/>
                  </a:lnTo>
                  <a:lnTo>
                    <a:pt x="171" y="279"/>
                  </a:lnTo>
                  <a:lnTo>
                    <a:pt x="176" y="272"/>
                  </a:lnTo>
                  <a:lnTo>
                    <a:pt x="180" y="263"/>
                  </a:lnTo>
                  <a:lnTo>
                    <a:pt x="183" y="254"/>
                  </a:lnTo>
                  <a:lnTo>
                    <a:pt x="185" y="245"/>
                  </a:lnTo>
                  <a:lnTo>
                    <a:pt x="186" y="235"/>
                  </a:lnTo>
                  <a:lnTo>
                    <a:pt x="188" y="225"/>
                  </a:lnTo>
                  <a:lnTo>
                    <a:pt x="188" y="225"/>
                  </a:lnTo>
                  <a:lnTo>
                    <a:pt x="186" y="210"/>
                  </a:lnTo>
                  <a:lnTo>
                    <a:pt x="184" y="203"/>
                  </a:lnTo>
                  <a:lnTo>
                    <a:pt x="181" y="195"/>
                  </a:lnTo>
                  <a:lnTo>
                    <a:pt x="179" y="189"/>
                  </a:lnTo>
                  <a:lnTo>
                    <a:pt x="175" y="183"/>
                  </a:lnTo>
                  <a:lnTo>
                    <a:pt x="166" y="1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2" name="Freeform 22"/>
            <p:cNvSpPr/>
            <p:nvPr/>
          </p:nvSpPr>
          <p:spPr bwMode="auto">
            <a:xfrm>
              <a:off x="2568575" y="4886325"/>
              <a:ext cx="60325" cy="101600"/>
            </a:xfrm>
            <a:custGeom>
              <a:avLst/>
              <a:gdLst>
                <a:gd name="T0" fmla="*/ 156 w 188"/>
                <a:gd name="T1" fmla="*/ 163 h 318"/>
                <a:gd name="T2" fmla="*/ 119 w 188"/>
                <a:gd name="T3" fmla="*/ 143 h 318"/>
                <a:gd name="T4" fmla="*/ 70 w 188"/>
                <a:gd name="T5" fmla="*/ 120 h 318"/>
                <a:gd name="T6" fmla="*/ 54 w 188"/>
                <a:gd name="T7" fmla="*/ 109 h 318"/>
                <a:gd name="T8" fmla="*/ 41 w 188"/>
                <a:gd name="T9" fmla="*/ 87 h 318"/>
                <a:gd name="T10" fmla="*/ 41 w 188"/>
                <a:gd name="T11" fmla="*/ 67 h 318"/>
                <a:gd name="T12" fmla="*/ 56 w 188"/>
                <a:gd name="T13" fmla="*/ 39 h 318"/>
                <a:gd name="T14" fmla="*/ 86 w 188"/>
                <a:gd name="T15" fmla="*/ 25 h 318"/>
                <a:gd name="T16" fmla="*/ 111 w 188"/>
                <a:gd name="T17" fmla="*/ 25 h 318"/>
                <a:gd name="T18" fmla="*/ 136 w 188"/>
                <a:gd name="T19" fmla="*/ 35 h 318"/>
                <a:gd name="T20" fmla="*/ 154 w 188"/>
                <a:gd name="T21" fmla="*/ 57 h 318"/>
                <a:gd name="T22" fmla="*/ 168 w 188"/>
                <a:gd name="T23" fmla="*/ 35 h 318"/>
                <a:gd name="T24" fmla="*/ 146 w 188"/>
                <a:gd name="T25" fmla="*/ 14 h 318"/>
                <a:gd name="T26" fmla="*/ 125 w 188"/>
                <a:gd name="T27" fmla="*/ 4 h 318"/>
                <a:gd name="T28" fmla="*/ 99 w 188"/>
                <a:gd name="T29" fmla="*/ 0 h 318"/>
                <a:gd name="T30" fmla="*/ 65 w 188"/>
                <a:gd name="T31" fmla="*/ 7 h 318"/>
                <a:gd name="T32" fmla="*/ 44 w 188"/>
                <a:gd name="T33" fmla="*/ 17 h 318"/>
                <a:gd name="T34" fmla="*/ 29 w 188"/>
                <a:gd name="T35" fmla="*/ 33 h 318"/>
                <a:gd name="T36" fmla="*/ 19 w 188"/>
                <a:gd name="T37" fmla="*/ 53 h 318"/>
                <a:gd name="T38" fmla="*/ 15 w 188"/>
                <a:gd name="T39" fmla="*/ 77 h 318"/>
                <a:gd name="T40" fmla="*/ 20 w 188"/>
                <a:gd name="T41" fmla="*/ 104 h 318"/>
                <a:gd name="T42" fmla="*/ 35 w 188"/>
                <a:gd name="T43" fmla="*/ 125 h 318"/>
                <a:gd name="T44" fmla="*/ 74 w 188"/>
                <a:gd name="T45" fmla="*/ 149 h 318"/>
                <a:gd name="T46" fmla="*/ 126 w 188"/>
                <a:gd name="T47" fmla="*/ 174 h 318"/>
                <a:gd name="T48" fmla="*/ 144 w 188"/>
                <a:gd name="T49" fmla="*/ 187 h 318"/>
                <a:gd name="T50" fmla="*/ 160 w 188"/>
                <a:gd name="T51" fmla="*/ 215 h 318"/>
                <a:gd name="T52" fmla="*/ 160 w 188"/>
                <a:gd name="T53" fmla="*/ 235 h 318"/>
                <a:gd name="T54" fmla="*/ 155 w 188"/>
                <a:gd name="T55" fmla="*/ 257 h 318"/>
                <a:gd name="T56" fmla="*/ 139 w 188"/>
                <a:gd name="T57" fmla="*/ 278 h 318"/>
                <a:gd name="T58" fmla="*/ 105 w 188"/>
                <a:gd name="T59" fmla="*/ 294 h 318"/>
                <a:gd name="T60" fmla="*/ 78 w 188"/>
                <a:gd name="T61" fmla="*/ 293 h 318"/>
                <a:gd name="T62" fmla="*/ 44 w 188"/>
                <a:gd name="T63" fmla="*/ 275 h 318"/>
                <a:gd name="T64" fmla="*/ 31 w 188"/>
                <a:gd name="T65" fmla="*/ 258 h 318"/>
                <a:gd name="T66" fmla="*/ 0 w 188"/>
                <a:gd name="T67" fmla="*/ 244 h 318"/>
                <a:gd name="T68" fmla="*/ 10 w 188"/>
                <a:gd name="T69" fmla="*/ 272 h 318"/>
                <a:gd name="T70" fmla="*/ 26 w 188"/>
                <a:gd name="T71" fmla="*/ 294 h 318"/>
                <a:gd name="T72" fmla="*/ 48 w 188"/>
                <a:gd name="T73" fmla="*/ 308 h 318"/>
                <a:gd name="T74" fmla="*/ 73 w 188"/>
                <a:gd name="T75" fmla="*/ 317 h 318"/>
                <a:gd name="T76" fmla="*/ 93 w 188"/>
                <a:gd name="T77" fmla="*/ 318 h 318"/>
                <a:gd name="T78" fmla="*/ 121 w 188"/>
                <a:gd name="T79" fmla="*/ 314 h 318"/>
                <a:gd name="T80" fmla="*/ 146 w 188"/>
                <a:gd name="T81" fmla="*/ 303 h 318"/>
                <a:gd name="T82" fmla="*/ 166 w 188"/>
                <a:gd name="T83" fmla="*/ 285 h 318"/>
                <a:gd name="T84" fmla="*/ 180 w 188"/>
                <a:gd name="T85" fmla="*/ 263 h 318"/>
                <a:gd name="T86" fmla="*/ 186 w 188"/>
                <a:gd name="T87" fmla="*/ 235 h 318"/>
                <a:gd name="T88" fmla="*/ 186 w 188"/>
                <a:gd name="T89" fmla="*/ 210 h 318"/>
                <a:gd name="T90" fmla="*/ 179 w 188"/>
                <a:gd name="T91" fmla="*/ 18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 h="318">
                  <a:moveTo>
                    <a:pt x="166" y="172"/>
                  </a:moveTo>
                  <a:lnTo>
                    <a:pt x="166" y="172"/>
                  </a:lnTo>
                  <a:lnTo>
                    <a:pt x="156" y="163"/>
                  </a:lnTo>
                  <a:lnTo>
                    <a:pt x="145" y="157"/>
                  </a:lnTo>
                  <a:lnTo>
                    <a:pt x="133" y="149"/>
                  </a:lnTo>
                  <a:lnTo>
                    <a:pt x="119" y="143"/>
                  </a:lnTo>
                  <a:lnTo>
                    <a:pt x="88" y="129"/>
                  </a:lnTo>
                  <a:lnTo>
                    <a:pt x="88" y="129"/>
                  </a:lnTo>
                  <a:lnTo>
                    <a:pt x="70" y="120"/>
                  </a:lnTo>
                  <a:lnTo>
                    <a:pt x="61" y="115"/>
                  </a:lnTo>
                  <a:lnTo>
                    <a:pt x="54" y="109"/>
                  </a:lnTo>
                  <a:lnTo>
                    <a:pt x="54" y="109"/>
                  </a:lnTo>
                  <a:lnTo>
                    <a:pt x="48" y="102"/>
                  </a:lnTo>
                  <a:lnTo>
                    <a:pt x="43" y="95"/>
                  </a:lnTo>
                  <a:lnTo>
                    <a:pt x="41" y="87"/>
                  </a:lnTo>
                  <a:lnTo>
                    <a:pt x="40" y="78"/>
                  </a:lnTo>
                  <a:lnTo>
                    <a:pt x="40" y="78"/>
                  </a:lnTo>
                  <a:lnTo>
                    <a:pt x="41" y="67"/>
                  </a:lnTo>
                  <a:lnTo>
                    <a:pt x="44" y="55"/>
                  </a:lnTo>
                  <a:lnTo>
                    <a:pt x="50" y="47"/>
                  </a:lnTo>
                  <a:lnTo>
                    <a:pt x="56" y="39"/>
                  </a:lnTo>
                  <a:lnTo>
                    <a:pt x="65" y="33"/>
                  </a:lnTo>
                  <a:lnTo>
                    <a:pt x="75" y="28"/>
                  </a:lnTo>
                  <a:lnTo>
                    <a:pt x="86" y="25"/>
                  </a:lnTo>
                  <a:lnTo>
                    <a:pt x="98" y="24"/>
                  </a:lnTo>
                  <a:lnTo>
                    <a:pt x="98" y="24"/>
                  </a:lnTo>
                  <a:lnTo>
                    <a:pt x="111" y="25"/>
                  </a:lnTo>
                  <a:lnTo>
                    <a:pt x="121" y="28"/>
                  </a:lnTo>
                  <a:lnTo>
                    <a:pt x="130" y="32"/>
                  </a:lnTo>
                  <a:lnTo>
                    <a:pt x="136" y="35"/>
                  </a:lnTo>
                  <a:lnTo>
                    <a:pt x="136" y="35"/>
                  </a:lnTo>
                  <a:lnTo>
                    <a:pt x="146" y="45"/>
                  </a:lnTo>
                  <a:lnTo>
                    <a:pt x="154" y="57"/>
                  </a:lnTo>
                  <a:lnTo>
                    <a:pt x="174" y="43"/>
                  </a:lnTo>
                  <a:lnTo>
                    <a:pt x="174" y="43"/>
                  </a:lnTo>
                  <a:lnTo>
                    <a:pt x="168" y="35"/>
                  </a:lnTo>
                  <a:lnTo>
                    <a:pt x="161" y="27"/>
                  </a:lnTo>
                  <a:lnTo>
                    <a:pt x="154" y="20"/>
                  </a:lnTo>
                  <a:lnTo>
                    <a:pt x="146" y="14"/>
                  </a:lnTo>
                  <a:lnTo>
                    <a:pt x="146" y="14"/>
                  </a:lnTo>
                  <a:lnTo>
                    <a:pt x="136" y="8"/>
                  </a:lnTo>
                  <a:lnTo>
                    <a:pt x="125" y="4"/>
                  </a:lnTo>
                  <a:lnTo>
                    <a:pt x="113" y="2"/>
                  </a:lnTo>
                  <a:lnTo>
                    <a:pt x="99" y="0"/>
                  </a:lnTo>
                  <a:lnTo>
                    <a:pt x="99" y="0"/>
                  </a:lnTo>
                  <a:lnTo>
                    <a:pt x="81" y="2"/>
                  </a:lnTo>
                  <a:lnTo>
                    <a:pt x="73" y="4"/>
                  </a:lnTo>
                  <a:lnTo>
                    <a:pt x="65" y="7"/>
                  </a:lnTo>
                  <a:lnTo>
                    <a:pt x="58" y="9"/>
                  </a:lnTo>
                  <a:lnTo>
                    <a:pt x="50" y="13"/>
                  </a:lnTo>
                  <a:lnTo>
                    <a:pt x="44" y="17"/>
                  </a:lnTo>
                  <a:lnTo>
                    <a:pt x="39" y="22"/>
                  </a:lnTo>
                  <a:lnTo>
                    <a:pt x="33" y="28"/>
                  </a:lnTo>
                  <a:lnTo>
                    <a:pt x="29" y="33"/>
                  </a:lnTo>
                  <a:lnTo>
                    <a:pt x="24" y="39"/>
                  </a:lnTo>
                  <a:lnTo>
                    <a:pt x="21" y="47"/>
                  </a:lnTo>
                  <a:lnTo>
                    <a:pt x="19" y="53"/>
                  </a:lnTo>
                  <a:lnTo>
                    <a:pt x="16" y="60"/>
                  </a:lnTo>
                  <a:lnTo>
                    <a:pt x="15" y="69"/>
                  </a:lnTo>
                  <a:lnTo>
                    <a:pt x="15" y="77"/>
                  </a:lnTo>
                  <a:lnTo>
                    <a:pt x="15" y="77"/>
                  </a:lnTo>
                  <a:lnTo>
                    <a:pt x="16" y="92"/>
                  </a:lnTo>
                  <a:lnTo>
                    <a:pt x="20" y="104"/>
                  </a:lnTo>
                  <a:lnTo>
                    <a:pt x="26" y="115"/>
                  </a:lnTo>
                  <a:lnTo>
                    <a:pt x="35" y="125"/>
                  </a:lnTo>
                  <a:lnTo>
                    <a:pt x="35" y="125"/>
                  </a:lnTo>
                  <a:lnTo>
                    <a:pt x="45" y="134"/>
                  </a:lnTo>
                  <a:lnTo>
                    <a:pt x="55" y="140"/>
                  </a:lnTo>
                  <a:lnTo>
                    <a:pt x="74" y="149"/>
                  </a:lnTo>
                  <a:lnTo>
                    <a:pt x="105" y="164"/>
                  </a:lnTo>
                  <a:lnTo>
                    <a:pt x="105" y="164"/>
                  </a:lnTo>
                  <a:lnTo>
                    <a:pt x="126" y="174"/>
                  </a:lnTo>
                  <a:lnTo>
                    <a:pt x="136" y="180"/>
                  </a:lnTo>
                  <a:lnTo>
                    <a:pt x="144" y="187"/>
                  </a:lnTo>
                  <a:lnTo>
                    <a:pt x="144" y="187"/>
                  </a:lnTo>
                  <a:lnTo>
                    <a:pt x="151" y="195"/>
                  </a:lnTo>
                  <a:lnTo>
                    <a:pt x="156" y="204"/>
                  </a:lnTo>
                  <a:lnTo>
                    <a:pt x="160" y="215"/>
                  </a:lnTo>
                  <a:lnTo>
                    <a:pt x="161" y="227"/>
                  </a:lnTo>
                  <a:lnTo>
                    <a:pt x="161" y="227"/>
                  </a:lnTo>
                  <a:lnTo>
                    <a:pt x="160" y="235"/>
                  </a:lnTo>
                  <a:lnTo>
                    <a:pt x="159" y="243"/>
                  </a:lnTo>
                  <a:lnTo>
                    <a:pt x="158" y="250"/>
                  </a:lnTo>
                  <a:lnTo>
                    <a:pt x="155" y="257"/>
                  </a:lnTo>
                  <a:lnTo>
                    <a:pt x="151" y="263"/>
                  </a:lnTo>
                  <a:lnTo>
                    <a:pt x="148" y="269"/>
                  </a:lnTo>
                  <a:lnTo>
                    <a:pt x="139" y="278"/>
                  </a:lnTo>
                  <a:lnTo>
                    <a:pt x="129" y="285"/>
                  </a:lnTo>
                  <a:lnTo>
                    <a:pt x="118" y="290"/>
                  </a:lnTo>
                  <a:lnTo>
                    <a:pt x="105" y="294"/>
                  </a:lnTo>
                  <a:lnTo>
                    <a:pt x="93" y="294"/>
                  </a:lnTo>
                  <a:lnTo>
                    <a:pt x="93" y="294"/>
                  </a:lnTo>
                  <a:lnTo>
                    <a:pt x="78" y="293"/>
                  </a:lnTo>
                  <a:lnTo>
                    <a:pt x="65" y="290"/>
                  </a:lnTo>
                  <a:lnTo>
                    <a:pt x="54" y="284"/>
                  </a:lnTo>
                  <a:lnTo>
                    <a:pt x="44" y="275"/>
                  </a:lnTo>
                  <a:lnTo>
                    <a:pt x="44" y="275"/>
                  </a:lnTo>
                  <a:lnTo>
                    <a:pt x="36" y="268"/>
                  </a:lnTo>
                  <a:lnTo>
                    <a:pt x="31" y="258"/>
                  </a:lnTo>
                  <a:lnTo>
                    <a:pt x="28" y="248"/>
                  </a:lnTo>
                  <a:lnTo>
                    <a:pt x="24" y="238"/>
                  </a:lnTo>
                  <a:lnTo>
                    <a:pt x="0" y="244"/>
                  </a:lnTo>
                  <a:lnTo>
                    <a:pt x="0" y="244"/>
                  </a:lnTo>
                  <a:lnTo>
                    <a:pt x="5" y="259"/>
                  </a:lnTo>
                  <a:lnTo>
                    <a:pt x="10" y="272"/>
                  </a:lnTo>
                  <a:lnTo>
                    <a:pt x="18" y="284"/>
                  </a:lnTo>
                  <a:lnTo>
                    <a:pt x="26" y="294"/>
                  </a:lnTo>
                  <a:lnTo>
                    <a:pt x="26" y="294"/>
                  </a:lnTo>
                  <a:lnTo>
                    <a:pt x="33" y="299"/>
                  </a:lnTo>
                  <a:lnTo>
                    <a:pt x="40" y="304"/>
                  </a:lnTo>
                  <a:lnTo>
                    <a:pt x="48" y="308"/>
                  </a:lnTo>
                  <a:lnTo>
                    <a:pt x="55" y="312"/>
                  </a:lnTo>
                  <a:lnTo>
                    <a:pt x="64" y="314"/>
                  </a:lnTo>
                  <a:lnTo>
                    <a:pt x="73" y="317"/>
                  </a:lnTo>
                  <a:lnTo>
                    <a:pt x="83" y="318"/>
                  </a:lnTo>
                  <a:lnTo>
                    <a:pt x="93" y="318"/>
                  </a:lnTo>
                  <a:lnTo>
                    <a:pt x="93" y="318"/>
                  </a:lnTo>
                  <a:lnTo>
                    <a:pt x="103" y="318"/>
                  </a:lnTo>
                  <a:lnTo>
                    <a:pt x="113" y="317"/>
                  </a:lnTo>
                  <a:lnTo>
                    <a:pt x="121" y="314"/>
                  </a:lnTo>
                  <a:lnTo>
                    <a:pt x="130" y="312"/>
                  </a:lnTo>
                  <a:lnTo>
                    <a:pt x="139" y="308"/>
                  </a:lnTo>
                  <a:lnTo>
                    <a:pt x="146" y="303"/>
                  </a:lnTo>
                  <a:lnTo>
                    <a:pt x="154" y="298"/>
                  </a:lnTo>
                  <a:lnTo>
                    <a:pt x="160" y="292"/>
                  </a:lnTo>
                  <a:lnTo>
                    <a:pt x="166" y="285"/>
                  </a:lnTo>
                  <a:lnTo>
                    <a:pt x="171" y="279"/>
                  </a:lnTo>
                  <a:lnTo>
                    <a:pt x="176" y="272"/>
                  </a:lnTo>
                  <a:lnTo>
                    <a:pt x="180" y="263"/>
                  </a:lnTo>
                  <a:lnTo>
                    <a:pt x="183" y="254"/>
                  </a:lnTo>
                  <a:lnTo>
                    <a:pt x="185" y="245"/>
                  </a:lnTo>
                  <a:lnTo>
                    <a:pt x="186" y="235"/>
                  </a:lnTo>
                  <a:lnTo>
                    <a:pt x="188" y="225"/>
                  </a:lnTo>
                  <a:lnTo>
                    <a:pt x="188" y="225"/>
                  </a:lnTo>
                  <a:lnTo>
                    <a:pt x="186" y="210"/>
                  </a:lnTo>
                  <a:lnTo>
                    <a:pt x="184" y="203"/>
                  </a:lnTo>
                  <a:lnTo>
                    <a:pt x="181" y="195"/>
                  </a:lnTo>
                  <a:lnTo>
                    <a:pt x="179" y="189"/>
                  </a:lnTo>
                  <a:lnTo>
                    <a:pt x="175" y="183"/>
                  </a:lnTo>
                  <a:lnTo>
                    <a:pt x="166"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3" name="Freeform 23"/>
            <p:cNvSpPr/>
            <p:nvPr/>
          </p:nvSpPr>
          <p:spPr bwMode="auto">
            <a:xfrm>
              <a:off x="2530475" y="4887913"/>
              <a:ext cx="34925" cy="98425"/>
            </a:xfrm>
            <a:custGeom>
              <a:avLst/>
              <a:gdLst>
                <a:gd name="T0" fmla="*/ 25 w 112"/>
                <a:gd name="T1" fmla="*/ 0 h 307"/>
                <a:gd name="T2" fmla="*/ 0 w 112"/>
                <a:gd name="T3" fmla="*/ 0 h 307"/>
                <a:gd name="T4" fmla="*/ 0 w 112"/>
                <a:gd name="T5" fmla="*/ 307 h 307"/>
                <a:gd name="T6" fmla="*/ 112 w 112"/>
                <a:gd name="T7" fmla="*/ 307 h 307"/>
                <a:gd name="T8" fmla="*/ 112 w 112"/>
                <a:gd name="T9" fmla="*/ 284 h 307"/>
                <a:gd name="T10" fmla="*/ 25 w 112"/>
                <a:gd name="T11" fmla="*/ 284 h 307"/>
                <a:gd name="T12" fmla="*/ 25 w 112"/>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12" h="307">
                  <a:moveTo>
                    <a:pt x="25" y="0"/>
                  </a:moveTo>
                  <a:lnTo>
                    <a:pt x="0" y="0"/>
                  </a:lnTo>
                  <a:lnTo>
                    <a:pt x="0" y="307"/>
                  </a:lnTo>
                  <a:lnTo>
                    <a:pt x="112" y="307"/>
                  </a:lnTo>
                  <a:lnTo>
                    <a:pt x="112" y="284"/>
                  </a:lnTo>
                  <a:lnTo>
                    <a:pt x="25" y="284"/>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4" name="Rectangle 24"/>
            <p:cNvSpPr>
              <a:spLocks noChangeArrowheads="1"/>
            </p:cNvSpPr>
            <p:nvPr/>
          </p:nvSpPr>
          <p:spPr bwMode="auto">
            <a:xfrm>
              <a:off x="2501900" y="4887913"/>
              <a:ext cx="7938" cy="98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5" name="Freeform 25"/>
            <p:cNvSpPr/>
            <p:nvPr/>
          </p:nvSpPr>
          <p:spPr bwMode="auto">
            <a:xfrm>
              <a:off x="2427288" y="4886325"/>
              <a:ext cx="58738" cy="101600"/>
            </a:xfrm>
            <a:custGeom>
              <a:avLst/>
              <a:gdLst>
                <a:gd name="T0" fmla="*/ 89 w 187"/>
                <a:gd name="T1" fmla="*/ 129 h 318"/>
                <a:gd name="T2" fmla="*/ 54 w 187"/>
                <a:gd name="T3" fmla="*/ 109 h 318"/>
                <a:gd name="T4" fmla="*/ 44 w 187"/>
                <a:gd name="T5" fmla="*/ 95 h 318"/>
                <a:gd name="T6" fmla="*/ 40 w 187"/>
                <a:gd name="T7" fmla="*/ 78 h 318"/>
                <a:gd name="T8" fmla="*/ 50 w 187"/>
                <a:gd name="T9" fmla="*/ 47 h 318"/>
                <a:gd name="T10" fmla="*/ 75 w 187"/>
                <a:gd name="T11" fmla="*/ 28 h 318"/>
                <a:gd name="T12" fmla="*/ 99 w 187"/>
                <a:gd name="T13" fmla="*/ 24 h 318"/>
                <a:gd name="T14" fmla="*/ 131 w 187"/>
                <a:gd name="T15" fmla="*/ 32 h 318"/>
                <a:gd name="T16" fmla="*/ 146 w 187"/>
                <a:gd name="T17" fmla="*/ 45 h 318"/>
                <a:gd name="T18" fmla="*/ 174 w 187"/>
                <a:gd name="T19" fmla="*/ 43 h 318"/>
                <a:gd name="T20" fmla="*/ 155 w 187"/>
                <a:gd name="T21" fmla="*/ 20 h 318"/>
                <a:gd name="T22" fmla="*/ 136 w 187"/>
                <a:gd name="T23" fmla="*/ 8 h 318"/>
                <a:gd name="T24" fmla="*/ 99 w 187"/>
                <a:gd name="T25" fmla="*/ 0 h 318"/>
                <a:gd name="T26" fmla="*/ 72 w 187"/>
                <a:gd name="T27" fmla="*/ 4 h 318"/>
                <a:gd name="T28" fmla="*/ 51 w 187"/>
                <a:gd name="T29" fmla="*/ 13 h 318"/>
                <a:gd name="T30" fmla="*/ 34 w 187"/>
                <a:gd name="T31" fmla="*/ 28 h 318"/>
                <a:gd name="T32" fmla="*/ 21 w 187"/>
                <a:gd name="T33" fmla="*/ 47 h 318"/>
                <a:gd name="T34" fmla="*/ 16 w 187"/>
                <a:gd name="T35" fmla="*/ 69 h 318"/>
                <a:gd name="T36" fmla="*/ 16 w 187"/>
                <a:gd name="T37" fmla="*/ 92 h 318"/>
                <a:gd name="T38" fmla="*/ 36 w 187"/>
                <a:gd name="T39" fmla="*/ 125 h 318"/>
                <a:gd name="T40" fmla="*/ 55 w 187"/>
                <a:gd name="T41" fmla="*/ 140 h 318"/>
                <a:gd name="T42" fmla="*/ 105 w 187"/>
                <a:gd name="T43" fmla="*/ 164 h 318"/>
                <a:gd name="T44" fmla="*/ 144 w 187"/>
                <a:gd name="T45" fmla="*/ 187 h 318"/>
                <a:gd name="T46" fmla="*/ 157 w 187"/>
                <a:gd name="T47" fmla="*/ 204 h 318"/>
                <a:gd name="T48" fmla="*/ 161 w 187"/>
                <a:gd name="T49" fmla="*/ 227 h 318"/>
                <a:gd name="T50" fmla="*/ 157 w 187"/>
                <a:gd name="T51" fmla="*/ 250 h 318"/>
                <a:gd name="T52" fmla="*/ 149 w 187"/>
                <a:gd name="T53" fmla="*/ 269 h 318"/>
                <a:gd name="T54" fmla="*/ 117 w 187"/>
                <a:gd name="T55" fmla="*/ 290 h 318"/>
                <a:gd name="T56" fmla="*/ 92 w 187"/>
                <a:gd name="T57" fmla="*/ 294 h 318"/>
                <a:gd name="T58" fmla="*/ 54 w 187"/>
                <a:gd name="T59" fmla="*/ 284 h 318"/>
                <a:gd name="T60" fmla="*/ 37 w 187"/>
                <a:gd name="T61" fmla="*/ 268 h 318"/>
                <a:gd name="T62" fmla="*/ 25 w 187"/>
                <a:gd name="T63" fmla="*/ 238 h 318"/>
                <a:gd name="T64" fmla="*/ 5 w 187"/>
                <a:gd name="T65" fmla="*/ 259 h 318"/>
                <a:gd name="T66" fmla="*/ 27 w 187"/>
                <a:gd name="T67" fmla="*/ 294 h 318"/>
                <a:gd name="T68" fmla="*/ 40 w 187"/>
                <a:gd name="T69" fmla="*/ 304 h 318"/>
                <a:gd name="T70" fmla="*/ 64 w 187"/>
                <a:gd name="T71" fmla="*/ 314 h 318"/>
                <a:gd name="T72" fmla="*/ 92 w 187"/>
                <a:gd name="T73" fmla="*/ 318 h 318"/>
                <a:gd name="T74" fmla="*/ 112 w 187"/>
                <a:gd name="T75" fmla="*/ 317 h 318"/>
                <a:gd name="T76" fmla="*/ 139 w 187"/>
                <a:gd name="T77" fmla="*/ 308 h 318"/>
                <a:gd name="T78" fmla="*/ 161 w 187"/>
                <a:gd name="T79" fmla="*/ 292 h 318"/>
                <a:gd name="T80" fmla="*/ 176 w 187"/>
                <a:gd name="T81" fmla="*/ 272 h 318"/>
                <a:gd name="T82" fmla="*/ 186 w 187"/>
                <a:gd name="T83" fmla="*/ 245 h 318"/>
                <a:gd name="T84" fmla="*/ 187 w 187"/>
                <a:gd name="T85" fmla="*/ 225 h 318"/>
                <a:gd name="T86" fmla="*/ 182 w 187"/>
                <a:gd name="T87" fmla="*/ 195 h 318"/>
                <a:gd name="T88" fmla="*/ 166 w 187"/>
                <a:gd name="T89" fmla="*/ 172 h 318"/>
                <a:gd name="T90" fmla="*/ 145 w 187"/>
                <a:gd name="T91" fmla="*/ 15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318">
                  <a:moveTo>
                    <a:pt x="119" y="143"/>
                  </a:moveTo>
                  <a:lnTo>
                    <a:pt x="89" y="129"/>
                  </a:lnTo>
                  <a:lnTo>
                    <a:pt x="89" y="129"/>
                  </a:lnTo>
                  <a:lnTo>
                    <a:pt x="70" y="120"/>
                  </a:lnTo>
                  <a:lnTo>
                    <a:pt x="61" y="115"/>
                  </a:lnTo>
                  <a:lnTo>
                    <a:pt x="54" y="109"/>
                  </a:lnTo>
                  <a:lnTo>
                    <a:pt x="54" y="109"/>
                  </a:lnTo>
                  <a:lnTo>
                    <a:pt x="47" y="102"/>
                  </a:lnTo>
                  <a:lnTo>
                    <a:pt x="44" y="95"/>
                  </a:lnTo>
                  <a:lnTo>
                    <a:pt x="41" y="87"/>
                  </a:lnTo>
                  <a:lnTo>
                    <a:pt x="40" y="78"/>
                  </a:lnTo>
                  <a:lnTo>
                    <a:pt x="40" y="78"/>
                  </a:lnTo>
                  <a:lnTo>
                    <a:pt x="41" y="67"/>
                  </a:lnTo>
                  <a:lnTo>
                    <a:pt x="45" y="55"/>
                  </a:lnTo>
                  <a:lnTo>
                    <a:pt x="50" y="47"/>
                  </a:lnTo>
                  <a:lnTo>
                    <a:pt x="56" y="39"/>
                  </a:lnTo>
                  <a:lnTo>
                    <a:pt x="65" y="33"/>
                  </a:lnTo>
                  <a:lnTo>
                    <a:pt x="75" y="28"/>
                  </a:lnTo>
                  <a:lnTo>
                    <a:pt x="86" y="25"/>
                  </a:lnTo>
                  <a:lnTo>
                    <a:pt x="99" y="24"/>
                  </a:lnTo>
                  <a:lnTo>
                    <a:pt x="99" y="24"/>
                  </a:lnTo>
                  <a:lnTo>
                    <a:pt x="111" y="25"/>
                  </a:lnTo>
                  <a:lnTo>
                    <a:pt x="122" y="28"/>
                  </a:lnTo>
                  <a:lnTo>
                    <a:pt x="131" y="32"/>
                  </a:lnTo>
                  <a:lnTo>
                    <a:pt x="137" y="35"/>
                  </a:lnTo>
                  <a:lnTo>
                    <a:pt x="137" y="35"/>
                  </a:lnTo>
                  <a:lnTo>
                    <a:pt x="146" y="45"/>
                  </a:lnTo>
                  <a:lnTo>
                    <a:pt x="155" y="57"/>
                  </a:lnTo>
                  <a:lnTo>
                    <a:pt x="174" y="43"/>
                  </a:lnTo>
                  <a:lnTo>
                    <a:pt x="174" y="43"/>
                  </a:lnTo>
                  <a:lnTo>
                    <a:pt x="169" y="35"/>
                  </a:lnTo>
                  <a:lnTo>
                    <a:pt x="162" y="27"/>
                  </a:lnTo>
                  <a:lnTo>
                    <a:pt x="155" y="20"/>
                  </a:lnTo>
                  <a:lnTo>
                    <a:pt x="147" y="14"/>
                  </a:lnTo>
                  <a:lnTo>
                    <a:pt x="147" y="14"/>
                  </a:lnTo>
                  <a:lnTo>
                    <a:pt x="136" y="8"/>
                  </a:lnTo>
                  <a:lnTo>
                    <a:pt x="125" y="4"/>
                  </a:lnTo>
                  <a:lnTo>
                    <a:pt x="112" y="2"/>
                  </a:lnTo>
                  <a:lnTo>
                    <a:pt x="99" y="0"/>
                  </a:lnTo>
                  <a:lnTo>
                    <a:pt x="99" y="0"/>
                  </a:lnTo>
                  <a:lnTo>
                    <a:pt x="81" y="2"/>
                  </a:lnTo>
                  <a:lnTo>
                    <a:pt x="72" y="4"/>
                  </a:lnTo>
                  <a:lnTo>
                    <a:pt x="65" y="7"/>
                  </a:lnTo>
                  <a:lnTo>
                    <a:pt x="57" y="9"/>
                  </a:lnTo>
                  <a:lnTo>
                    <a:pt x="51" y="13"/>
                  </a:lnTo>
                  <a:lnTo>
                    <a:pt x="45" y="17"/>
                  </a:lnTo>
                  <a:lnTo>
                    <a:pt x="39" y="22"/>
                  </a:lnTo>
                  <a:lnTo>
                    <a:pt x="34" y="28"/>
                  </a:lnTo>
                  <a:lnTo>
                    <a:pt x="29" y="33"/>
                  </a:lnTo>
                  <a:lnTo>
                    <a:pt x="25" y="39"/>
                  </a:lnTo>
                  <a:lnTo>
                    <a:pt x="21" y="47"/>
                  </a:lnTo>
                  <a:lnTo>
                    <a:pt x="19" y="53"/>
                  </a:lnTo>
                  <a:lnTo>
                    <a:pt x="17" y="60"/>
                  </a:lnTo>
                  <a:lnTo>
                    <a:pt x="16" y="69"/>
                  </a:lnTo>
                  <a:lnTo>
                    <a:pt x="15" y="77"/>
                  </a:lnTo>
                  <a:lnTo>
                    <a:pt x="15" y="77"/>
                  </a:lnTo>
                  <a:lnTo>
                    <a:pt x="16" y="92"/>
                  </a:lnTo>
                  <a:lnTo>
                    <a:pt x="20" y="104"/>
                  </a:lnTo>
                  <a:lnTo>
                    <a:pt x="26" y="115"/>
                  </a:lnTo>
                  <a:lnTo>
                    <a:pt x="36" y="125"/>
                  </a:lnTo>
                  <a:lnTo>
                    <a:pt x="36" y="125"/>
                  </a:lnTo>
                  <a:lnTo>
                    <a:pt x="45" y="134"/>
                  </a:lnTo>
                  <a:lnTo>
                    <a:pt x="55" y="140"/>
                  </a:lnTo>
                  <a:lnTo>
                    <a:pt x="74" y="149"/>
                  </a:lnTo>
                  <a:lnTo>
                    <a:pt x="105" y="164"/>
                  </a:lnTo>
                  <a:lnTo>
                    <a:pt x="105" y="164"/>
                  </a:lnTo>
                  <a:lnTo>
                    <a:pt x="127" y="174"/>
                  </a:lnTo>
                  <a:lnTo>
                    <a:pt x="136" y="180"/>
                  </a:lnTo>
                  <a:lnTo>
                    <a:pt x="144" y="187"/>
                  </a:lnTo>
                  <a:lnTo>
                    <a:pt x="144" y="187"/>
                  </a:lnTo>
                  <a:lnTo>
                    <a:pt x="151" y="195"/>
                  </a:lnTo>
                  <a:lnTo>
                    <a:pt x="157" y="204"/>
                  </a:lnTo>
                  <a:lnTo>
                    <a:pt x="160" y="215"/>
                  </a:lnTo>
                  <a:lnTo>
                    <a:pt x="161" y="227"/>
                  </a:lnTo>
                  <a:lnTo>
                    <a:pt x="161" y="227"/>
                  </a:lnTo>
                  <a:lnTo>
                    <a:pt x="161" y="235"/>
                  </a:lnTo>
                  <a:lnTo>
                    <a:pt x="160" y="243"/>
                  </a:lnTo>
                  <a:lnTo>
                    <a:pt x="157" y="250"/>
                  </a:lnTo>
                  <a:lnTo>
                    <a:pt x="155" y="257"/>
                  </a:lnTo>
                  <a:lnTo>
                    <a:pt x="152" y="263"/>
                  </a:lnTo>
                  <a:lnTo>
                    <a:pt x="149" y="269"/>
                  </a:lnTo>
                  <a:lnTo>
                    <a:pt x="140" y="278"/>
                  </a:lnTo>
                  <a:lnTo>
                    <a:pt x="129" y="285"/>
                  </a:lnTo>
                  <a:lnTo>
                    <a:pt x="117" y="290"/>
                  </a:lnTo>
                  <a:lnTo>
                    <a:pt x="105" y="294"/>
                  </a:lnTo>
                  <a:lnTo>
                    <a:pt x="92" y="294"/>
                  </a:lnTo>
                  <a:lnTo>
                    <a:pt x="92" y="294"/>
                  </a:lnTo>
                  <a:lnTo>
                    <a:pt x="79" y="293"/>
                  </a:lnTo>
                  <a:lnTo>
                    <a:pt x="65" y="290"/>
                  </a:lnTo>
                  <a:lnTo>
                    <a:pt x="54" y="284"/>
                  </a:lnTo>
                  <a:lnTo>
                    <a:pt x="44" y="275"/>
                  </a:lnTo>
                  <a:lnTo>
                    <a:pt x="44" y="275"/>
                  </a:lnTo>
                  <a:lnTo>
                    <a:pt x="37" y="268"/>
                  </a:lnTo>
                  <a:lnTo>
                    <a:pt x="31" y="258"/>
                  </a:lnTo>
                  <a:lnTo>
                    <a:pt x="27" y="248"/>
                  </a:lnTo>
                  <a:lnTo>
                    <a:pt x="25" y="238"/>
                  </a:lnTo>
                  <a:lnTo>
                    <a:pt x="0" y="244"/>
                  </a:lnTo>
                  <a:lnTo>
                    <a:pt x="0" y="244"/>
                  </a:lnTo>
                  <a:lnTo>
                    <a:pt x="5" y="259"/>
                  </a:lnTo>
                  <a:lnTo>
                    <a:pt x="11" y="272"/>
                  </a:lnTo>
                  <a:lnTo>
                    <a:pt x="19" y="284"/>
                  </a:lnTo>
                  <a:lnTo>
                    <a:pt x="27" y="294"/>
                  </a:lnTo>
                  <a:lnTo>
                    <a:pt x="27" y="294"/>
                  </a:lnTo>
                  <a:lnTo>
                    <a:pt x="34" y="299"/>
                  </a:lnTo>
                  <a:lnTo>
                    <a:pt x="40" y="304"/>
                  </a:lnTo>
                  <a:lnTo>
                    <a:pt x="47" y="308"/>
                  </a:lnTo>
                  <a:lnTo>
                    <a:pt x="56" y="312"/>
                  </a:lnTo>
                  <a:lnTo>
                    <a:pt x="64" y="314"/>
                  </a:lnTo>
                  <a:lnTo>
                    <a:pt x="72" y="317"/>
                  </a:lnTo>
                  <a:lnTo>
                    <a:pt x="82" y="318"/>
                  </a:lnTo>
                  <a:lnTo>
                    <a:pt x="92" y="318"/>
                  </a:lnTo>
                  <a:lnTo>
                    <a:pt x="92" y="318"/>
                  </a:lnTo>
                  <a:lnTo>
                    <a:pt x="102" y="318"/>
                  </a:lnTo>
                  <a:lnTo>
                    <a:pt x="112" y="317"/>
                  </a:lnTo>
                  <a:lnTo>
                    <a:pt x="122" y="314"/>
                  </a:lnTo>
                  <a:lnTo>
                    <a:pt x="131" y="312"/>
                  </a:lnTo>
                  <a:lnTo>
                    <a:pt x="139" y="308"/>
                  </a:lnTo>
                  <a:lnTo>
                    <a:pt x="147" y="303"/>
                  </a:lnTo>
                  <a:lnTo>
                    <a:pt x="154" y="298"/>
                  </a:lnTo>
                  <a:lnTo>
                    <a:pt x="161" y="292"/>
                  </a:lnTo>
                  <a:lnTo>
                    <a:pt x="167" y="285"/>
                  </a:lnTo>
                  <a:lnTo>
                    <a:pt x="172" y="279"/>
                  </a:lnTo>
                  <a:lnTo>
                    <a:pt x="176" y="272"/>
                  </a:lnTo>
                  <a:lnTo>
                    <a:pt x="180" y="263"/>
                  </a:lnTo>
                  <a:lnTo>
                    <a:pt x="184" y="254"/>
                  </a:lnTo>
                  <a:lnTo>
                    <a:pt x="186" y="245"/>
                  </a:lnTo>
                  <a:lnTo>
                    <a:pt x="187" y="235"/>
                  </a:lnTo>
                  <a:lnTo>
                    <a:pt x="187" y="225"/>
                  </a:lnTo>
                  <a:lnTo>
                    <a:pt x="187" y="225"/>
                  </a:lnTo>
                  <a:lnTo>
                    <a:pt x="186" y="210"/>
                  </a:lnTo>
                  <a:lnTo>
                    <a:pt x="185" y="203"/>
                  </a:lnTo>
                  <a:lnTo>
                    <a:pt x="182" y="195"/>
                  </a:lnTo>
                  <a:lnTo>
                    <a:pt x="179" y="189"/>
                  </a:lnTo>
                  <a:lnTo>
                    <a:pt x="176" y="183"/>
                  </a:lnTo>
                  <a:lnTo>
                    <a:pt x="166" y="172"/>
                  </a:lnTo>
                  <a:lnTo>
                    <a:pt x="166" y="172"/>
                  </a:lnTo>
                  <a:lnTo>
                    <a:pt x="156" y="163"/>
                  </a:lnTo>
                  <a:lnTo>
                    <a:pt x="145" y="157"/>
                  </a:lnTo>
                  <a:lnTo>
                    <a:pt x="132" y="149"/>
                  </a:lnTo>
                  <a:lnTo>
                    <a:pt x="119"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6" name="Freeform 26"/>
            <p:cNvSpPr/>
            <p:nvPr/>
          </p:nvSpPr>
          <p:spPr bwMode="auto">
            <a:xfrm>
              <a:off x="2427288" y="4886325"/>
              <a:ext cx="58738" cy="101600"/>
            </a:xfrm>
            <a:custGeom>
              <a:avLst/>
              <a:gdLst>
                <a:gd name="T0" fmla="*/ 89 w 187"/>
                <a:gd name="T1" fmla="*/ 129 h 318"/>
                <a:gd name="T2" fmla="*/ 54 w 187"/>
                <a:gd name="T3" fmla="*/ 109 h 318"/>
                <a:gd name="T4" fmla="*/ 44 w 187"/>
                <a:gd name="T5" fmla="*/ 95 h 318"/>
                <a:gd name="T6" fmla="*/ 40 w 187"/>
                <a:gd name="T7" fmla="*/ 78 h 318"/>
                <a:gd name="T8" fmla="*/ 50 w 187"/>
                <a:gd name="T9" fmla="*/ 47 h 318"/>
                <a:gd name="T10" fmla="*/ 75 w 187"/>
                <a:gd name="T11" fmla="*/ 28 h 318"/>
                <a:gd name="T12" fmla="*/ 99 w 187"/>
                <a:gd name="T13" fmla="*/ 24 h 318"/>
                <a:gd name="T14" fmla="*/ 131 w 187"/>
                <a:gd name="T15" fmla="*/ 32 h 318"/>
                <a:gd name="T16" fmla="*/ 146 w 187"/>
                <a:gd name="T17" fmla="*/ 45 h 318"/>
                <a:gd name="T18" fmla="*/ 174 w 187"/>
                <a:gd name="T19" fmla="*/ 43 h 318"/>
                <a:gd name="T20" fmla="*/ 155 w 187"/>
                <a:gd name="T21" fmla="*/ 20 h 318"/>
                <a:gd name="T22" fmla="*/ 136 w 187"/>
                <a:gd name="T23" fmla="*/ 8 h 318"/>
                <a:gd name="T24" fmla="*/ 99 w 187"/>
                <a:gd name="T25" fmla="*/ 0 h 318"/>
                <a:gd name="T26" fmla="*/ 72 w 187"/>
                <a:gd name="T27" fmla="*/ 4 h 318"/>
                <a:gd name="T28" fmla="*/ 51 w 187"/>
                <a:gd name="T29" fmla="*/ 13 h 318"/>
                <a:gd name="T30" fmla="*/ 34 w 187"/>
                <a:gd name="T31" fmla="*/ 28 h 318"/>
                <a:gd name="T32" fmla="*/ 21 w 187"/>
                <a:gd name="T33" fmla="*/ 47 h 318"/>
                <a:gd name="T34" fmla="*/ 16 w 187"/>
                <a:gd name="T35" fmla="*/ 69 h 318"/>
                <a:gd name="T36" fmla="*/ 16 w 187"/>
                <a:gd name="T37" fmla="*/ 92 h 318"/>
                <a:gd name="T38" fmla="*/ 36 w 187"/>
                <a:gd name="T39" fmla="*/ 125 h 318"/>
                <a:gd name="T40" fmla="*/ 55 w 187"/>
                <a:gd name="T41" fmla="*/ 140 h 318"/>
                <a:gd name="T42" fmla="*/ 105 w 187"/>
                <a:gd name="T43" fmla="*/ 164 h 318"/>
                <a:gd name="T44" fmla="*/ 144 w 187"/>
                <a:gd name="T45" fmla="*/ 187 h 318"/>
                <a:gd name="T46" fmla="*/ 157 w 187"/>
                <a:gd name="T47" fmla="*/ 204 h 318"/>
                <a:gd name="T48" fmla="*/ 161 w 187"/>
                <a:gd name="T49" fmla="*/ 227 h 318"/>
                <a:gd name="T50" fmla="*/ 157 w 187"/>
                <a:gd name="T51" fmla="*/ 250 h 318"/>
                <a:gd name="T52" fmla="*/ 149 w 187"/>
                <a:gd name="T53" fmla="*/ 269 h 318"/>
                <a:gd name="T54" fmla="*/ 117 w 187"/>
                <a:gd name="T55" fmla="*/ 290 h 318"/>
                <a:gd name="T56" fmla="*/ 92 w 187"/>
                <a:gd name="T57" fmla="*/ 294 h 318"/>
                <a:gd name="T58" fmla="*/ 54 w 187"/>
                <a:gd name="T59" fmla="*/ 284 h 318"/>
                <a:gd name="T60" fmla="*/ 37 w 187"/>
                <a:gd name="T61" fmla="*/ 268 h 318"/>
                <a:gd name="T62" fmla="*/ 25 w 187"/>
                <a:gd name="T63" fmla="*/ 238 h 318"/>
                <a:gd name="T64" fmla="*/ 5 w 187"/>
                <a:gd name="T65" fmla="*/ 259 h 318"/>
                <a:gd name="T66" fmla="*/ 27 w 187"/>
                <a:gd name="T67" fmla="*/ 294 h 318"/>
                <a:gd name="T68" fmla="*/ 40 w 187"/>
                <a:gd name="T69" fmla="*/ 304 h 318"/>
                <a:gd name="T70" fmla="*/ 64 w 187"/>
                <a:gd name="T71" fmla="*/ 314 h 318"/>
                <a:gd name="T72" fmla="*/ 92 w 187"/>
                <a:gd name="T73" fmla="*/ 318 h 318"/>
                <a:gd name="T74" fmla="*/ 112 w 187"/>
                <a:gd name="T75" fmla="*/ 317 h 318"/>
                <a:gd name="T76" fmla="*/ 139 w 187"/>
                <a:gd name="T77" fmla="*/ 308 h 318"/>
                <a:gd name="T78" fmla="*/ 161 w 187"/>
                <a:gd name="T79" fmla="*/ 292 h 318"/>
                <a:gd name="T80" fmla="*/ 176 w 187"/>
                <a:gd name="T81" fmla="*/ 272 h 318"/>
                <a:gd name="T82" fmla="*/ 186 w 187"/>
                <a:gd name="T83" fmla="*/ 245 h 318"/>
                <a:gd name="T84" fmla="*/ 187 w 187"/>
                <a:gd name="T85" fmla="*/ 225 h 318"/>
                <a:gd name="T86" fmla="*/ 182 w 187"/>
                <a:gd name="T87" fmla="*/ 195 h 318"/>
                <a:gd name="T88" fmla="*/ 166 w 187"/>
                <a:gd name="T89" fmla="*/ 172 h 318"/>
                <a:gd name="T90" fmla="*/ 145 w 187"/>
                <a:gd name="T91" fmla="*/ 15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318">
                  <a:moveTo>
                    <a:pt x="119" y="143"/>
                  </a:moveTo>
                  <a:lnTo>
                    <a:pt x="89" y="129"/>
                  </a:lnTo>
                  <a:lnTo>
                    <a:pt x="89" y="129"/>
                  </a:lnTo>
                  <a:lnTo>
                    <a:pt x="70" y="120"/>
                  </a:lnTo>
                  <a:lnTo>
                    <a:pt x="61" y="115"/>
                  </a:lnTo>
                  <a:lnTo>
                    <a:pt x="54" y="109"/>
                  </a:lnTo>
                  <a:lnTo>
                    <a:pt x="54" y="109"/>
                  </a:lnTo>
                  <a:lnTo>
                    <a:pt x="47" y="102"/>
                  </a:lnTo>
                  <a:lnTo>
                    <a:pt x="44" y="95"/>
                  </a:lnTo>
                  <a:lnTo>
                    <a:pt x="41" y="87"/>
                  </a:lnTo>
                  <a:lnTo>
                    <a:pt x="40" y="78"/>
                  </a:lnTo>
                  <a:lnTo>
                    <a:pt x="40" y="78"/>
                  </a:lnTo>
                  <a:lnTo>
                    <a:pt x="41" y="67"/>
                  </a:lnTo>
                  <a:lnTo>
                    <a:pt x="45" y="55"/>
                  </a:lnTo>
                  <a:lnTo>
                    <a:pt x="50" y="47"/>
                  </a:lnTo>
                  <a:lnTo>
                    <a:pt x="56" y="39"/>
                  </a:lnTo>
                  <a:lnTo>
                    <a:pt x="65" y="33"/>
                  </a:lnTo>
                  <a:lnTo>
                    <a:pt x="75" y="28"/>
                  </a:lnTo>
                  <a:lnTo>
                    <a:pt x="86" y="25"/>
                  </a:lnTo>
                  <a:lnTo>
                    <a:pt x="99" y="24"/>
                  </a:lnTo>
                  <a:lnTo>
                    <a:pt x="99" y="24"/>
                  </a:lnTo>
                  <a:lnTo>
                    <a:pt x="111" y="25"/>
                  </a:lnTo>
                  <a:lnTo>
                    <a:pt x="122" y="28"/>
                  </a:lnTo>
                  <a:lnTo>
                    <a:pt x="131" y="32"/>
                  </a:lnTo>
                  <a:lnTo>
                    <a:pt x="137" y="35"/>
                  </a:lnTo>
                  <a:lnTo>
                    <a:pt x="137" y="35"/>
                  </a:lnTo>
                  <a:lnTo>
                    <a:pt x="146" y="45"/>
                  </a:lnTo>
                  <a:lnTo>
                    <a:pt x="155" y="57"/>
                  </a:lnTo>
                  <a:lnTo>
                    <a:pt x="174" y="43"/>
                  </a:lnTo>
                  <a:lnTo>
                    <a:pt x="174" y="43"/>
                  </a:lnTo>
                  <a:lnTo>
                    <a:pt x="169" y="35"/>
                  </a:lnTo>
                  <a:lnTo>
                    <a:pt x="162" y="27"/>
                  </a:lnTo>
                  <a:lnTo>
                    <a:pt x="155" y="20"/>
                  </a:lnTo>
                  <a:lnTo>
                    <a:pt x="147" y="14"/>
                  </a:lnTo>
                  <a:lnTo>
                    <a:pt x="147" y="14"/>
                  </a:lnTo>
                  <a:lnTo>
                    <a:pt x="136" y="8"/>
                  </a:lnTo>
                  <a:lnTo>
                    <a:pt x="125" y="4"/>
                  </a:lnTo>
                  <a:lnTo>
                    <a:pt x="112" y="2"/>
                  </a:lnTo>
                  <a:lnTo>
                    <a:pt x="99" y="0"/>
                  </a:lnTo>
                  <a:lnTo>
                    <a:pt x="99" y="0"/>
                  </a:lnTo>
                  <a:lnTo>
                    <a:pt x="81" y="2"/>
                  </a:lnTo>
                  <a:lnTo>
                    <a:pt x="72" y="4"/>
                  </a:lnTo>
                  <a:lnTo>
                    <a:pt x="65" y="7"/>
                  </a:lnTo>
                  <a:lnTo>
                    <a:pt x="57" y="9"/>
                  </a:lnTo>
                  <a:lnTo>
                    <a:pt x="51" y="13"/>
                  </a:lnTo>
                  <a:lnTo>
                    <a:pt x="45" y="17"/>
                  </a:lnTo>
                  <a:lnTo>
                    <a:pt x="39" y="22"/>
                  </a:lnTo>
                  <a:lnTo>
                    <a:pt x="34" y="28"/>
                  </a:lnTo>
                  <a:lnTo>
                    <a:pt x="29" y="33"/>
                  </a:lnTo>
                  <a:lnTo>
                    <a:pt x="25" y="39"/>
                  </a:lnTo>
                  <a:lnTo>
                    <a:pt x="21" y="47"/>
                  </a:lnTo>
                  <a:lnTo>
                    <a:pt x="19" y="53"/>
                  </a:lnTo>
                  <a:lnTo>
                    <a:pt x="17" y="60"/>
                  </a:lnTo>
                  <a:lnTo>
                    <a:pt x="16" y="69"/>
                  </a:lnTo>
                  <a:lnTo>
                    <a:pt x="15" y="77"/>
                  </a:lnTo>
                  <a:lnTo>
                    <a:pt x="15" y="77"/>
                  </a:lnTo>
                  <a:lnTo>
                    <a:pt x="16" y="92"/>
                  </a:lnTo>
                  <a:lnTo>
                    <a:pt x="20" y="104"/>
                  </a:lnTo>
                  <a:lnTo>
                    <a:pt x="26" y="115"/>
                  </a:lnTo>
                  <a:lnTo>
                    <a:pt x="36" y="125"/>
                  </a:lnTo>
                  <a:lnTo>
                    <a:pt x="36" y="125"/>
                  </a:lnTo>
                  <a:lnTo>
                    <a:pt x="45" y="134"/>
                  </a:lnTo>
                  <a:lnTo>
                    <a:pt x="55" y="140"/>
                  </a:lnTo>
                  <a:lnTo>
                    <a:pt x="74" y="149"/>
                  </a:lnTo>
                  <a:lnTo>
                    <a:pt x="105" y="164"/>
                  </a:lnTo>
                  <a:lnTo>
                    <a:pt x="105" y="164"/>
                  </a:lnTo>
                  <a:lnTo>
                    <a:pt x="127" y="174"/>
                  </a:lnTo>
                  <a:lnTo>
                    <a:pt x="136" y="180"/>
                  </a:lnTo>
                  <a:lnTo>
                    <a:pt x="144" y="187"/>
                  </a:lnTo>
                  <a:lnTo>
                    <a:pt x="144" y="187"/>
                  </a:lnTo>
                  <a:lnTo>
                    <a:pt x="151" y="195"/>
                  </a:lnTo>
                  <a:lnTo>
                    <a:pt x="157" y="204"/>
                  </a:lnTo>
                  <a:lnTo>
                    <a:pt x="160" y="215"/>
                  </a:lnTo>
                  <a:lnTo>
                    <a:pt x="161" y="227"/>
                  </a:lnTo>
                  <a:lnTo>
                    <a:pt x="161" y="227"/>
                  </a:lnTo>
                  <a:lnTo>
                    <a:pt x="161" y="235"/>
                  </a:lnTo>
                  <a:lnTo>
                    <a:pt x="160" y="243"/>
                  </a:lnTo>
                  <a:lnTo>
                    <a:pt x="157" y="250"/>
                  </a:lnTo>
                  <a:lnTo>
                    <a:pt x="155" y="257"/>
                  </a:lnTo>
                  <a:lnTo>
                    <a:pt x="152" y="263"/>
                  </a:lnTo>
                  <a:lnTo>
                    <a:pt x="149" y="269"/>
                  </a:lnTo>
                  <a:lnTo>
                    <a:pt x="140" y="278"/>
                  </a:lnTo>
                  <a:lnTo>
                    <a:pt x="129" y="285"/>
                  </a:lnTo>
                  <a:lnTo>
                    <a:pt x="117" y="290"/>
                  </a:lnTo>
                  <a:lnTo>
                    <a:pt x="105" y="294"/>
                  </a:lnTo>
                  <a:lnTo>
                    <a:pt x="92" y="294"/>
                  </a:lnTo>
                  <a:lnTo>
                    <a:pt x="92" y="294"/>
                  </a:lnTo>
                  <a:lnTo>
                    <a:pt x="79" y="293"/>
                  </a:lnTo>
                  <a:lnTo>
                    <a:pt x="65" y="290"/>
                  </a:lnTo>
                  <a:lnTo>
                    <a:pt x="54" y="284"/>
                  </a:lnTo>
                  <a:lnTo>
                    <a:pt x="44" y="275"/>
                  </a:lnTo>
                  <a:lnTo>
                    <a:pt x="44" y="275"/>
                  </a:lnTo>
                  <a:lnTo>
                    <a:pt x="37" y="268"/>
                  </a:lnTo>
                  <a:lnTo>
                    <a:pt x="31" y="258"/>
                  </a:lnTo>
                  <a:lnTo>
                    <a:pt x="27" y="248"/>
                  </a:lnTo>
                  <a:lnTo>
                    <a:pt x="25" y="238"/>
                  </a:lnTo>
                  <a:lnTo>
                    <a:pt x="0" y="244"/>
                  </a:lnTo>
                  <a:lnTo>
                    <a:pt x="0" y="244"/>
                  </a:lnTo>
                  <a:lnTo>
                    <a:pt x="5" y="259"/>
                  </a:lnTo>
                  <a:lnTo>
                    <a:pt x="11" y="272"/>
                  </a:lnTo>
                  <a:lnTo>
                    <a:pt x="19" y="284"/>
                  </a:lnTo>
                  <a:lnTo>
                    <a:pt x="27" y="294"/>
                  </a:lnTo>
                  <a:lnTo>
                    <a:pt x="27" y="294"/>
                  </a:lnTo>
                  <a:lnTo>
                    <a:pt x="34" y="299"/>
                  </a:lnTo>
                  <a:lnTo>
                    <a:pt x="40" y="304"/>
                  </a:lnTo>
                  <a:lnTo>
                    <a:pt x="47" y="308"/>
                  </a:lnTo>
                  <a:lnTo>
                    <a:pt x="56" y="312"/>
                  </a:lnTo>
                  <a:lnTo>
                    <a:pt x="64" y="314"/>
                  </a:lnTo>
                  <a:lnTo>
                    <a:pt x="72" y="317"/>
                  </a:lnTo>
                  <a:lnTo>
                    <a:pt x="82" y="318"/>
                  </a:lnTo>
                  <a:lnTo>
                    <a:pt x="92" y="318"/>
                  </a:lnTo>
                  <a:lnTo>
                    <a:pt x="92" y="318"/>
                  </a:lnTo>
                  <a:lnTo>
                    <a:pt x="102" y="318"/>
                  </a:lnTo>
                  <a:lnTo>
                    <a:pt x="112" y="317"/>
                  </a:lnTo>
                  <a:lnTo>
                    <a:pt x="122" y="314"/>
                  </a:lnTo>
                  <a:lnTo>
                    <a:pt x="131" y="312"/>
                  </a:lnTo>
                  <a:lnTo>
                    <a:pt x="139" y="308"/>
                  </a:lnTo>
                  <a:lnTo>
                    <a:pt x="147" y="303"/>
                  </a:lnTo>
                  <a:lnTo>
                    <a:pt x="154" y="298"/>
                  </a:lnTo>
                  <a:lnTo>
                    <a:pt x="161" y="292"/>
                  </a:lnTo>
                  <a:lnTo>
                    <a:pt x="167" y="285"/>
                  </a:lnTo>
                  <a:lnTo>
                    <a:pt x="172" y="279"/>
                  </a:lnTo>
                  <a:lnTo>
                    <a:pt x="176" y="272"/>
                  </a:lnTo>
                  <a:lnTo>
                    <a:pt x="180" y="263"/>
                  </a:lnTo>
                  <a:lnTo>
                    <a:pt x="184" y="254"/>
                  </a:lnTo>
                  <a:lnTo>
                    <a:pt x="186" y="245"/>
                  </a:lnTo>
                  <a:lnTo>
                    <a:pt x="187" y="235"/>
                  </a:lnTo>
                  <a:lnTo>
                    <a:pt x="187" y="225"/>
                  </a:lnTo>
                  <a:lnTo>
                    <a:pt x="187" y="225"/>
                  </a:lnTo>
                  <a:lnTo>
                    <a:pt x="186" y="210"/>
                  </a:lnTo>
                  <a:lnTo>
                    <a:pt x="185" y="203"/>
                  </a:lnTo>
                  <a:lnTo>
                    <a:pt x="182" y="195"/>
                  </a:lnTo>
                  <a:lnTo>
                    <a:pt x="179" y="189"/>
                  </a:lnTo>
                  <a:lnTo>
                    <a:pt x="176" y="183"/>
                  </a:lnTo>
                  <a:lnTo>
                    <a:pt x="166" y="172"/>
                  </a:lnTo>
                  <a:lnTo>
                    <a:pt x="166" y="172"/>
                  </a:lnTo>
                  <a:lnTo>
                    <a:pt x="156" y="163"/>
                  </a:lnTo>
                  <a:lnTo>
                    <a:pt x="145" y="157"/>
                  </a:lnTo>
                  <a:lnTo>
                    <a:pt x="132" y="149"/>
                  </a:lnTo>
                  <a:lnTo>
                    <a:pt x="119"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7" name="Freeform 27"/>
            <p:cNvSpPr/>
            <p:nvPr/>
          </p:nvSpPr>
          <p:spPr bwMode="auto">
            <a:xfrm>
              <a:off x="2357438" y="4886325"/>
              <a:ext cx="58738" cy="101600"/>
            </a:xfrm>
            <a:custGeom>
              <a:avLst/>
              <a:gdLst>
                <a:gd name="T0" fmla="*/ 88 w 187"/>
                <a:gd name="T1" fmla="*/ 129 h 318"/>
                <a:gd name="T2" fmla="*/ 53 w 187"/>
                <a:gd name="T3" fmla="*/ 109 h 318"/>
                <a:gd name="T4" fmla="*/ 43 w 187"/>
                <a:gd name="T5" fmla="*/ 95 h 318"/>
                <a:gd name="T6" fmla="*/ 40 w 187"/>
                <a:gd name="T7" fmla="*/ 78 h 318"/>
                <a:gd name="T8" fmla="*/ 50 w 187"/>
                <a:gd name="T9" fmla="*/ 47 h 318"/>
                <a:gd name="T10" fmla="*/ 75 w 187"/>
                <a:gd name="T11" fmla="*/ 28 h 318"/>
                <a:gd name="T12" fmla="*/ 98 w 187"/>
                <a:gd name="T13" fmla="*/ 24 h 318"/>
                <a:gd name="T14" fmla="*/ 130 w 187"/>
                <a:gd name="T15" fmla="*/ 32 h 318"/>
                <a:gd name="T16" fmla="*/ 146 w 187"/>
                <a:gd name="T17" fmla="*/ 45 h 318"/>
                <a:gd name="T18" fmla="*/ 173 w 187"/>
                <a:gd name="T19" fmla="*/ 43 h 318"/>
                <a:gd name="T20" fmla="*/ 155 w 187"/>
                <a:gd name="T21" fmla="*/ 20 h 318"/>
                <a:gd name="T22" fmla="*/ 136 w 187"/>
                <a:gd name="T23" fmla="*/ 8 h 318"/>
                <a:gd name="T24" fmla="*/ 98 w 187"/>
                <a:gd name="T25" fmla="*/ 0 h 318"/>
                <a:gd name="T26" fmla="*/ 72 w 187"/>
                <a:gd name="T27" fmla="*/ 4 h 318"/>
                <a:gd name="T28" fmla="*/ 51 w 187"/>
                <a:gd name="T29" fmla="*/ 13 h 318"/>
                <a:gd name="T30" fmla="*/ 33 w 187"/>
                <a:gd name="T31" fmla="*/ 28 h 318"/>
                <a:gd name="T32" fmla="*/ 21 w 187"/>
                <a:gd name="T33" fmla="*/ 47 h 318"/>
                <a:gd name="T34" fmla="*/ 15 w 187"/>
                <a:gd name="T35" fmla="*/ 69 h 318"/>
                <a:gd name="T36" fmla="*/ 16 w 187"/>
                <a:gd name="T37" fmla="*/ 92 h 318"/>
                <a:gd name="T38" fmla="*/ 35 w 187"/>
                <a:gd name="T39" fmla="*/ 125 h 318"/>
                <a:gd name="T40" fmla="*/ 55 w 187"/>
                <a:gd name="T41" fmla="*/ 140 h 318"/>
                <a:gd name="T42" fmla="*/ 105 w 187"/>
                <a:gd name="T43" fmla="*/ 164 h 318"/>
                <a:gd name="T44" fmla="*/ 143 w 187"/>
                <a:gd name="T45" fmla="*/ 187 h 318"/>
                <a:gd name="T46" fmla="*/ 157 w 187"/>
                <a:gd name="T47" fmla="*/ 204 h 318"/>
                <a:gd name="T48" fmla="*/ 161 w 187"/>
                <a:gd name="T49" fmla="*/ 227 h 318"/>
                <a:gd name="T50" fmla="*/ 157 w 187"/>
                <a:gd name="T51" fmla="*/ 250 h 318"/>
                <a:gd name="T52" fmla="*/ 148 w 187"/>
                <a:gd name="T53" fmla="*/ 269 h 318"/>
                <a:gd name="T54" fmla="*/ 117 w 187"/>
                <a:gd name="T55" fmla="*/ 290 h 318"/>
                <a:gd name="T56" fmla="*/ 92 w 187"/>
                <a:gd name="T57" fmla="*/ 294 h 318"/>
                <a:gd name="T58" fmla="*/ 53 w 187"/>
                <a:gd name="T59" fmla="*/ 284 h 318"/>
                <a:gd name="T60" fmla="*/ 37 w 187"/>
                <a:gd name="T61" fmla="*/ 268 h 318"/>
                <a:gd name="T62" fmla="*/ 23 w 187"/>
                <a:gd name="T63" fmla="*/ 238 h 318"/>
                <a:gd name="T64" fmla="*/ 5 w 187"/>
                <a:gd name="T65" fmla="*/ 259 h 318"/>
                <a:gd name="T66" fmla="*/ 27 w 187"/>
                <a:gd name="T67" fmla="*/ 294 h 318"/>
                <a:gd name="T68" fmla="*/ 40 w 187"/>
                <a:gd name="T69" fmla="*/ 304 h 318"/>
                <a:gd name="T70" fmla="*/ 63 w 187"/>
                <a:gd name="T71" fmla="*/ 314 h 318"/>
                <a:gd name="T72" fmla="*/ 92 w 187"/>
                <a:gd name="T73" fmla="*/ 318 h 318"/>
                <a:gd name="T74" fmla="*/ 112 w 187"/>
                <a:gd name="T75" fmla="*/ 317 h 318"/>
                <a:gd name="T76" fmla="*/ 138 w 187"/>
                <a:gd name="T77" fmla="*/ 308 h 318"/>
                <a:gd name="T78" fmla="*/ 161 w 187"/>
                <a:gd name="T79" fmla="*/ 292 h 318"/>
                <a:gd name="T80" fmla="*/ 176 w 187"/>
                <a:gd name="T81" fmla="*/ 272 h 318"/>
                <a:gd name="T82" fmla="*/ 185 w 187"/>
                <a:gd name="T83" fmla="*/ 245 h 318"/>
                <a:gd name="T84" fmla="*/ 187 w 187"/>
                <a:gd name="T85" fmla="*/ 225 h 318"/>
                <a:gd name="T86" fmla="*/ 182 w 187"/>
                <a:gd name="T87" fmla="*/ 195 h 318"/>
                <a:gd name="T88" fmla="*/ 166 w 187"/>
                <a:gd name="T89" fmla="*/ 172 h 318"/>
                <a:gd name="T90" fmla="*/ 145 w 187"/>
                <a:gd name="T91" fmla="*/ 15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318">
                  <a:moveTo>
                    <a:pt x="118" y="143"/>
                  </a:moveTo>
                  <a:lnTo>
                    <a:pt x="88" y="129"/>
                  </a:lnTo>
                  <a:lnTo>
                    <a:pt x="88" y="129"/>
                  </a:lnTo>
                  <a:lnTo>
                    <a:pt x="70" y="120"/>
                  </a:lnTo>
                  <a:lnTo>
                    <a:pt x="61" y="115"/>
                  </a:lnTo>
                  <a:lnTo>
                    <a:pt x="53" y="109"/>
                  </a:lnTo>
                  <a:lnTo>
                    <a:pt x="53" y="109"/>
                  </a:lnTo>
                  <a:lnTo>
                    <a:pt x="47" y="102"/>
                  </a:lnTo>
                  <a:lnTo>
                    <a:pt x="43" y="95"/>
                  </a:lnTo>
                  <a:lnTo>
                    <a:pt x="41" y="87"/>
                  </a:lnTo>
                  <a:lnTo>
                    <a:pt x="40" y="78"/>
                  </a:lnTo>
                  <a:lnTo>
                    <a:pt x="40" y="78"/>
                  </a:lnTo>
                  <a:lnTo>
                    <a:pt x="41" y="67"/>
                  </a:lnTo>
                  <a:lnTo>
                    <a:pt x="45" y="55"/>
                  </a:lnTo>
                  <a:lnTo>
                    <a:pt x="50" y="47"/>
                  </a:lnTo>
                  <a:lnTo>
                    <a:pt x="56" y="39"/>
                  </a:lnTo>
                  <a:lnTo>
                    <a:pt x="65" y="33"/>
                  </a:lnTo>
                  <a:lnTo>
                    <a:pt x="75" y="28"/>
                  </a:lnTo>
                  <a:lnTo>
                    <a:pt x="86" y="25"/>
                  </a:lnTo>
                  <a:lnTo>
                    <a:pt x="98" y="24"/>
                  </a:lnTo>
                  <a:lnTo>
                    <a:pt x="98" y="24"/>
                  </a:lnTo>
                  <a:lnTo>
                    <a:pt x="111" y="25"/>
                  </a:lnTo>
                  <a:lnTo>
                    <a:pt x="122" y="28"/>
                  </a:lnTo>
                  <a:lnTo>
                    <a:pt x="130" y="32"/>
                  </a:lnTo>
                  <a:lnTo>
                    <a:pt x="137" y="35"/>
                  </a:lnTo>
                  <a:lnTo>
                    <a:pt x="137" y="35"/>
                  </a:lnTo>
                  <a:lnTo>
                    <a:pt x="146" y="45"/>
                  </a:lnTo>
                  <a:lnTo>
                    <a:pt x="153" y="57"/>
                  </a:lnTo>
                  <a:lnTo>
                    <a:pt x="173" y="43"/>
                  </a:lnTo>
                  <a:lnTo>
                    <a:pt x="173" y="43"/>
                  </a:lnTo>
                  <a:lnTo>
                    <a:pt x="168" y="35"/>
                  </a:lnTo>
                  <a:lnTo>
                    <a:pt x="161" y="27"/>
                  </a:lnTo>
                  <a:lnTo>
                    <a:pt x="155" y="20"/>
                  </a:lnTo>
                  <a:lnTo>
                    <a:pt x="146" y="14"/>
                  </a:lnTo>
                  <a:lnTo>
                    <a:pt x="146" y="14"/>
                  </a:lnTo>
                  <a:lnTo>
                    <a:pt x="136" y="8"/>
                  </a:lnTo>
                  <a:lnTo>
                    <a:pt x="125" y="4"/>
                  </a:lnTo>
                  <a:lnTo>
                    <a:pt x="112" y="2"/>
                  </a:lnTo>
                  <a:lnTo>
                    <a:pt x="98" y="0"/>
                  </a:lnTo>
                  <a:lnTo>
                    <a:pt x="98" y="0"/>
                  </a:lnTo>
                  <a:lnTo>
                    <a:pt x="81" y="2"/>
                  </a:lnTo>
                  <a:lnTo>
                    <a:pt x="72" y="4"/>
                  </a:lnTo>
                  <a:lnTo>
                    <a:pt x="65" y="7"/>
                  </a:lnTo>
                  <a:lnTo>
                    <a:pt x="57" y="9"/>
                  </a:lnTo>
                  <a:lnTo>
                    <a:pt x="51" y="13"/>
                  </a:lnTo>
                  <a:lnTo>
                    <a:pt x="43" y="17"/>
                  </a:lnTo>
                  <a:lnTo>
                    <a:pt x="38" y="22"/>
                  </a:lnTo>
                  <a:lnTo>
                    <a:pt x="33" y="28"/>
                  </a:lnTo>
                  <a:lnTo>
                    <a:pt x="28" y="33"/>
                  </a:lnTo>
                  <a:lnTo>
                    <a:pt x="25" y="39"/>
                  </a:lnTo>
                  <a:lnTo>
                    <a:pt x="21" y="47"/>
                  </a:lnTo>
                  <a:lnTo>
                    <a:pt x="18" y="53"/>
                  </a:lnTo>
                  <a:lnTo>
                    <a:pt x="16" y="60"/>
                  </a:lnTo>
                  <a:lnTo>
                    <a:pt x="15" y="69"/>
                  </a:lnTo>
                  <a:lnTo>
                    <a:pt x="15" y="77"/>
                  </a:lnTo>
                  <a:lnTo>
                    <a:pt x="15" y="77"/>
                  </a:lnTo>
                  <a:lnTo>
                    <a:pt x="16" y="92"/>
                  </a:lnTo>
                  <a:lnTo>
                    <a:pt x="20" y="104"/>
                  </a:lnTo>
                  <a:lnTo>
                    <a:pt x="26" y="115"/>
                  </a:lnTo>
                  <a:lnTo>
                    <a:pt x="35" y="125"/>
                  </a:lnTo>
                  <a:lnTo>
                    <a:pt x="35" y="125"/>
                  </a:lnTo>
                  <a:lnTo>
                    <a:pt x="45" y="134"/>
                  </a:lnTo>
                  <a:lnTo>
                    <a:pt x="55" y="140"/>
                  </a:lnTo>
                  <a:lnTo>
                    <a:pt x="73" y="149"/>
                  </a:lnTo>
                  <a:lnTo>
                    <a:pt x="105" y="164"/>
                  </a:lnTo>
                  <a:lnTo>
                    <a:pt x="105" y="164"/>
                  </a:lnTo>
                  <a:lnTo>
                    <a:pt x="127" y="174"/>
                  </a:lnTo>
                  <a:lnTo>
                    <a:pt x="136" y="180"/>
                  </a:lnTo>
                  <a:lnTo>
                    <a:pt x="143" y="187"/>
                  </a:lnTo>
                  <a:lnTo>
                    <a:pt x="143" y="187"/>
                  </a:lnTo>
                  <a:lnTo>
                    <a:pt x="151" y="195"/>
                  </a:lnTo>
                  <a:lnTo>
                    <a:pt x="157" y="204"/>
                  </a:lnTo>
                  <a:lnTo>
                    <a:pt x="160" y="215"/>
                  </a:lnTo>
                  <a:lnTo>
                    <a:pt x="161" y="227"/>
                  </a:lnTo>
                  <a:lnTo>
                    <a:pt x="161" y="227"/>
                  </a:lnTo>
                  <a:lnTo>
                    <a:pt x="161" y="235"/>
                  </a:lnTo>
                  <a:lnTo>
                    <a:pt x="160" y="243"/>
                  </a:lnTo>
                  <a:lnTo>
                    <a:pt x="157" y="250"/>
                  </a:lnTo>
                  <a:lnTo>
                    <a:pt x="155" y="257"/>
                  </a:lnTo>
                  <a:lnTo>
                    <a:pt x="152" y="263"/>
                  </a:lnTo>
                  <a:lnTo>
                    <a:pt x="148" y="269"/>
                  </a:lnTo>
                  <a:lnTo>
                    <a:pt x="138" y="278"/>
                  </a:lnTo>
                  <a:lnTo>
                    <a:pt x="128" y="285"/>
                  </a:lnTo>
                  <a:lnTo>
                    <a:pt x="117" y="290"/>
                  </a:lnTo>
                  <a:lnTo>
                    <a:pt x="105" y="294"/>
                  </a:lnTo>
                  <a:lnTo>
                    <a:pt x="92" y="294"/>
                  </a:lnTo>
                  <a:lnTo>
                    <a:pt x="92" y="294"/>
                  </a:lnTo>
                  <a:lnTo>
                    <a:pt x="78" y="293"/>
                  </a:lnTo>
                  <a:lnTo>
                    <a:pt x="65" y="290"/>
                  </a:lnTo>
                  <a:lnTo>
                    <a:pt x="53" y="284"/>
                  </a:lnTo>
                  <a:lnTo>
                    <a:pt x="43" y="275"/>
                  </a:lnTo>
                  <a:lnTo>
                    <a:pt x="43" y="275"/>
                  </a:lnTo>
                  <a:lnTo>
                    <a:pt x="37" y="268"/>
                  </a:lnTo>
                  <a:lnTo>
                    <a:pt x="31" y="258"/>
                  </a:lnTo>
                  <a:lnTo>
                    <a:pt x="27" y="248"/>
                  </a:lnTo>
                  <a:lnTo>
                    <a:pt x="23" y="238"/>
                  </a:lnTo>
                  <a:lnTo>
                    <a:pt x="0" y="244"/>
                  </a:lnTo>
                  <a:lnTo>
                    <a:pt x="0" y="244"/>
                  </a:lnTo>
                  <a:lnTo>
                    <a:pt x="5" y="259"/>
                  </a:lnTo>
                  <a:lnTo>
                    <a:pt x="11" y="272"/>
                  </a:lnTo>
                  <a:lnTo>
                    <a:pt x="18" y="284"/>
                  </a:lnTo>
                  <a:lnTo>
                    <a:pt x="27" y="294"/>
                  </a:lnTo>
                  <a:lnTo>
                    <a:pt x="27" y="294"/>
                  </a:lnTo>
                  <a:lnTo>
                    <a:pt x="33" y="299"/>
                  </a:lnTo>
                  <a:lnTo>
                    <a:pt x="40" y="304"/>
                  </a:lnTo>
                  <a:lnTo>
                    <a:pt x="47" y="308"/>
                  </a:lnTo>
                  <a:lnTo>
                    <a:pt x="55" y="312"/>
                  </a:lnTo>
                  <a:lnTo>
                    <a:pt x="63" y="314"/>
                  </a:lnTo>
                  <a:lnTo>
                    <a:pt x="72" y="317"/>
                  </a:lnTo>
                  <a:lnTo>
                    <a:pt x="82" y="318"/>
                  </a:lnTo>
                  <a:lnTo>
                    <a:pt x="92" y="318"/>
                  </a:lnTo>
                  <a:lnTo>
                    <a:pt x="92" y="318"/>
                  </a:lnTo>
                  <a:lnTo>
                    <a:pt x="102" y="318"/>
                  </a:lnTo>
                  <a:lnTo>
                    <a:pt x="112" y="317"/>
                  </a:lnTo>
                  <a:lnTo>
                    <a:pt x="121" y="314"/>
                  </a:lnTo>
                  <a:lnTo>
                    <a:pt x="131" y="312"/>
                  </a:lnTo>
                  <a:lnTo>
                    <a:pt x="138" y="308"/>
                  </a:lnTo>
                  <a:lnTo>
                    <a:pt x="147" y="303"/>
                  </a:lnTo>
                  <a:lnTo>
                    <a:pt x="153" y="298"/>
                  </a:lnTo>
                  <a:lnTo>
                    <a:pt x="161" y="292"/>
                  </a:lnTo>
                  <a:lnTo>
                    <a:pt x="166" y="285"/>
                  </a:lnTo>
                  <a:lnTo>
                    <a:pt x="172" y="279"/>
                  </a:lnTo>
                  <a:lnTo>
                    <a:pt x="176" y="272"/>
                  </a:lnTo>
                  <a:lnTo>
                    <a:pt x="180" y="263"/>
                  </a:lnTo>
                  <a:lnTo>
                    <a:pt x="183" y="254"/>
                  </a:lnTo>
                  <a:lnTo>
                    <a:pt x="185" y="245"/>
                  </a:lnTo>
                  <a:lnTo>
                    <a:pt x="186" y="235"/>
                  </a:lnTo>
                  <a:lnTo>
                    <a:pt x="187" y="225"/>
                  </a:lnTo>
                  <a:lnTo>
                    <a:pt x="187" y="225"/>
                  </a:lnTo>
                  <a:lnTo>
                    <a:pt x="186" y="210"/>
                  </a:lnTo>
                  <a:lnTo>
                    <a:pt x="185" y="203"/>
                  </a:lnTo>
                  <a:lnTo>
                    <a:pt x="182" y="195"/>
                  </a:lnTo>
                  <a:lnTo>
                    <a:pt x="178" y="189"/>
                  </a:lnTo>
                  <a:lnTo>
                    <a:pt x="175" y="183"/>
                  </a:lnTo>
                  <a:lnTo>
                    <a:pt x="166" y="172"/>
                  </a:lnTo>
                  <a:lnTo>
                    <a:pt x="166" y="172"/>
                  </a:lnTo>
                  <a:lnTo>
                    <a:pt x="156" y="163"/>
                  </a:lnTo>
                  <a:lnTo>
                    <a:pt x="145" y="157"/>
                  </a:lnTo>
                  <a:lnTo>
                    <a:pt x="132" y="149"/>
                  </a:lnTo>
                  <a:lnTo>
                    <a:pt x="118"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8" name="Freeform 28"/>
            <p:cNvSpPr/>
            <p:nvPr/>
          </p:nvSpPr>
          <p:spPr bwMode="auto">
            <a:xfrm>
              <a:off x="2357438" y="4886325"/>
              <a:ext cx="58738" cy="101600"/>
            </a:xfrm>
            <a:custGeom>
              <a:avLst/>
              <a:gdLst>
                <a:gd name="T0" fmla="*/ 88 w 187"/>
                <a:gd name="T1" fmla="*/ 129 h 318"/>
                <a:gd name="T2" fmla="*/ 53 w 187"/>
                <a:gd name="T3" fmla="*/ 109 h 318"/>
                <a:gd name="T4" fmla="*/ 43 w 187"/>
                <a:gd name="T5" fmla="*/ 95 h 318"/>
                <a:gd name="T6" fmla="*/ 40 w 187"/>
                <a:gd name="T7" fmla="*/ 78 h 318"/>
                <a:gd name="T8" fmla="*/ 50 w 187"/>
                <a:gd name="T9" fmla="*/ 47 h 318"/>
                <a:gd name="T10" fmla="*/ 75 w 187"/>
                <a:gd name="T11" fmla="*/ 28 h 318"/>
                <a:gd name="T12" fmla="*/ 98 w 187"/>
                <a:gd name="T13" fmla="*/ 24 h 318"/>
                <a:gd name="T14" fmla="*/ 130 w 187"/>
                <a:gd name="T15" fmla="*/ 32 h 318"/>
                <a:gd name="T16" fmla="*/ 146 w 187"/>
                <a:gd name="T17" fmla="*/ 45 h 318"/>
                <a:gd name="T18" fmla="*/ 173 w 187"/>
                <a:gd name="T19" fmla="*/ 43 h 318"/>
                <a:gd name="T20" fmla="*/ 155 w 187"/>
                <a:gd name="T21" fmla="*/ 20 h 318"/>
                <a:gd name="T22" fmla="*/ 136 w 187"/>
                <a:gd name="T23" fmla="*/ 8 h 318"/>
                <a:gd name="T24" fmla="*/ 98 w 187"/>
                <a:gd name="T25" fmla="*/ 0 h 318"/>
                <a:gd name="T26" fmla="*/ 72 w 187"/>
                <a:gd name="T27" fmla="*/ 4 h 318"/>
                <a:gd name="T28" fmla="*/ 51 w 187"/>
                <a:gd name="T29" fmla="*/ 13 h 318"/>
                <a:gd name="T30" fmla="*/ 33 w 187"/>
                <a:gd name="T31" fmla="*/ 28 h 318"/>
                <a:gd name="T32" fmla="*/ 21 w 187"/>
                <a:gd name="T33" fmla="*/ 47 h 318"/>
                <a:gd name="T34" fmla="*/ 15 w 187"/>
                <a:gd name="T35" fmla="*/ 69 h 318"/>
                <a:gd name="T36" fmla="*/ 16 w 187"/>
                <a:gd name="T37" fmla="*/ 92 h 318"/>
                <a:gd name="T38" fmla="*/ 35 w 187"/>
                <a:gd name="T39" fmla="*/ 125 h 318"/>
                <a:gd name="T40" fmla="*/ 55 w 187"/>
                <a:gd name="T41" fmla="*/ 140 h 318"/>
                <a:gd name="T42" fmla="*/ 105 w 187"/>
                <a:gd name="T43" fmla="*/ 164 h 318"/>
                <a:gd name="T44" fmla="*/ 143 w 187"/>
                <a:gd name="T45" fmla="*/ 187 h 318"/>
                <a:gd name="T46" fmla="*/ 157 w 187"/>
                <a:gd name="T47" fmla="*/ 204 h 318"/>
                <a:gd name="T48" fmla="*/ 161 w 187"/>
                <a:gd name="T49" fmla="*/ 227 h 318"/>
                <a:gd name="T50" fmla="*/ 157 w 187"/>
                <a:gd name="T51" fmla="*/ 250 h 318"/>
                <a:gd name="T52" fmla="*/ 148 w 187"/>
                <a:gd name="T53" fmla="*/ 269 h 318"/>
                <a:gd name="T54" fmla="*/ 117 w 187"/>
                <a:gd name="T55" fmla="*/ 290 h 318"/>
                <a:gd name="T56" fmla="*/ 92 w 187"/>
                <a:gd name="T57" fmla="*/ 294 h 318"/>
                <a:gd name="T58" fmla="*/ 53 w 187"/>
                <a:gd name="T59" fmla="*/ 284 h 318"/>
                <a:gd name="T60" fmla="*/ 37 w 187"/>
                <a:gd name="T61" fmla="*/ 268 h 318"/>
                <a:gd name="T62" fmla="*/ 23 w 187"/>
                <a:gd name="T63" fmla="*/ 238 h 318"/>
                <a:gd name="T64" fmla="*/ 5 w 187"/>
                <a:gd name="T65" fmla="*/ 259 h 318"/>
                <a:gd name="T66" fmla="*/ 27 w 187"/>
                <a:gd name="T67" fmla="*/ 294 h 318"/>
                <a:gd name="T68" fmla="*/ 40 w 187"/>
                <a:gd name="T69" fmla="*/ 304 h 318"/>
                <a:gd name="T70" fmla="*/ 63 w 187"/>
                <a:gd name="T71" fmla="*/ 314 h 318"/>
                <a:gd name="T72" fmla="*/ 92 w 187"/>
                <a:gd name="T73" fmla="*/ 318 h 318"/>
                <a:gd name="T74" fmla="*/ 112 w 187"/>
                <a:gd name="T75" fmla="*/ 317 h 318"/>
                <a:gd name="T76" fmla="*/ 138 w 187"/>
                <a:gd name="T77" fmla="*/ 308 h 318"/>
                <a:gd name="T78" fmla="*/ 161 w 187"/>
                <a:gd name="T79" fmla="*/ 292 h 318"/>
                <a:gd name="T80" fmla="*/ 176 w 187"/>
                <a:gd name="T81" fmla="*/ 272 h 318"/>
                <a:gd name="T82" fmla="*/ 185 w 187"/>
                <a:gd name="T83" fmla="*/ 245 h 318"/>
                <a:gd name="T84" fmla="*/ 187 w 187"/>
                <a:gd name="T85" fmla="*/ 225 h 318"/>
                <a:gd name="T86" fmla="*/ 182 w 187"/>
                <a:gd name="T87" fmla="*/ 195 h 318"/>
                <a:gd name="T88" fmla="*/ 166 w 187"/>
                <a:gd name="T89" fmla="*/ 172 h 318"/>
                <a:gd name="T90" fmla="*/ 145 w 187"/>
                <a:gd name="T91" fmla="*/ 15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318">
                  <a:moveTo>
                    <a:pt x="118" y="143"/>
                  </a:moveTo>
                  <a:lnTo>
                    <a:pt x="88" y="129"/>
                  </a:lnTo>
                  <a:lnTo>
                    <a:pt x="88" y="129"/>
                  </a:lnTo>
                  <a:lnTo>
                    <a:pt x="70" y="120"/>
                  </a:lnTo>
                  <a:lnTo>
                    <a:pt x="61" y="115"/>
                  </a:lnTo>
                  <a:lnTo>
                    <a:pt x="53" y="109"/>
                  </a:lnTo>
                  <a:lnTo>
                    <a:pt x="53" y="109"/>
                  </a:lnTo>
                  <a:lnTo>
                    <a:pt x="47" y="102"/>
                  </a:lnTo>
                  <a:lnTo>
                    <a:pt x="43" y="95"/>
                  </a:lnTo>
                  <a:lnTo>
                    <a:pt x="41" y="87"/>
                  </a:lnTo>
                  <a:lnTo>
                    <a:pt x="40" y="78"/>
                  </a:lnTo>
                  <a:lnTo>
                    <a:pt x="40" y="78"/>
                  </a:lnTo>
                  <a:lnTo>
                    <a:pt x="41" y="67"/>
                  </a:lnTo>
                  <a:lnTo>
                    <a:pt x="45" y="55"/>
                  </a:lnTo>
                  <a:lnTo>
                    <a:pt x="50" y="47"/>
                  </a:lnTo>
                  <a:lnTo>
                    <a:pt x="56" y="39"/>
                  </a:lnTo>
                  <a:lnTo>
                    <a:pt x="65" y="33"/>
                  </a:lnTo>
                  <a:lnTo>
                    <a:pt x="75" y="28"/>
                  </a:lnTo>
                  <a:lnTo>
                    <a:pt x="86" y="25"/>
                  </a:lnTo>
                  <a:lnTo>
                    <a:pt x="98" y="24"/>
                  </a:lnTo>
                  <a:lnTo>
                    <a:pt x="98" y="24"/>
                  </a:lnTo>
                  <a:lnTo>
                    <a:pt x="111" y="25"/>
                  </a:lnTo>
                  <a:lnTo>
                    <a:pt x="122" y="28"/>
                  </a:lnTo>
                  <a:lnTo>
                    <a:pt x="130" y="32"/>
                  </a:lnTo>
                  <a:lnTo>
                    <a:pt x="137" y="35"/>
                  </a:lnTo>
                  <a:lnTo>
                    <a:pt x="137" y="35"/>
                  </a:lnTo>
                  <a:lnTo>
                    <a:pt x="146" y="45"/>
                  </a:lnTo>
                  <a:lnTo>
                    <a:pt x="153" y="57"/>
                  </a:lnTo>
                  <a:lnTo>
                    <a:pt x="173" y="43"/>
                  </a:lnTo>
                  <a:lnTo>
                    <a:pt x="173" y="43"/>
                  </a:lnTo>
                  <a:lnTo>
                    <a:pt x="168" y="35"/>
                  </a:lnTo>
                  <a:lnTo>
                    <a:pt x="161" y="27"/>
                  </a:lnTo>
                  <a:lnTo>
                    <a:pt x="155" y="20"/>
                  </a:lnTo>
                  <a:lnTo>
                    <a:pt x="146" y="14"/>
                  </a:lnTo>
                  <a:lnTo>
                    <a:pt x="146" y="14"/>
                  </a:lnTo>
                  <a:lnTo>
                    <a:pt x="136" y="8"/>
                  </a:lnTo>
                  <a:lnTo>
                    <a:pt x="125" y="4"/>
                  </a:lnTo>
                  <a:lnTo>
                    <a:pt x="112" y="2"/>
                  </a:lnTo>
                  <a:lnTo>
                    <a:pt x="98" y="0"/>
                  </a:lnTo>
                  <a:lnTo>
                    <a:pt x="98" y="0"/>
                  </a:lnTo>
                  <a:lnTo>
                    <a:pt x="81" y="2"/>
                  </a:lnTo>
                  <a:lnTo>
                    <a:pt x="72" y="4"/>
                  </a:lnTo>
                  <a:lnTo>
                    <a:pt x="65" y="7"/>
                  </a:lnTo>
                  <a:lnTo>
                    <a:pt x="57" y="9"/>
                  </a:lnTo>
                  <a:lnTo>
                    <a:pt x="51" y="13"/>
                  </a:lnTo>
                  <a:lnTo>
                    <a:pt x="43" y="17"/>
                  </a:lnTo>
                  <a:lnTo>
                    <a:pt x="38" y="22"/>
                  </a:lnTo>
                  <a:lnTo>
                    <a:pt x="33" y="28"/>
                  </a:lnTo>
                  <a:lnTo>
                    <a:pt x="28" y="33"/>
                  </a:lnTo>
                  <a:lnTo>
                    <a:pt x="25" y="39"/>
                  </a:lnTo>
                  <a:lnTo>
                    <a:pt x="21" y="47"/>
                  </a:lnTo>
                  <a:lnTo>
                    <a:pt x="18" y="53"/>
                  </a:lnTo>
                  <a:lnTo>
                    <a:pt x="16" y="60"/>
                  </a:lnTo>
                  <a:lnTo>
                    <a:pt x="15" y="69"/>
                  </a:lnTo>
                  <a:lnTo>
                    <a:pt x="15" y="77"/>
                  </a:lnTo>
                  <a:lnTo>
                    <a:pt x="15" y="77"/>
                  </a:lnTo>
                  <a:lnTo>
                    <a:pt x="16" y="92"/>
                  </a:lnTo>
                  <a:lnTo>
                    <a:pt x="20" y="104"/>
                  </a:lnTo>
                  <a:lnTo>
                    <a:pt x="26" y="115"/>
                  </a:lnTo>
                  <a:lnTo>
                    <a:pt x="35" y="125"/>
                  </a:lnTo>
                  <a:lnTo>
                    <a:pt x="35" y="125"/>
                  </a:lnTo>
                  <a:lnTo>
                    <a:pt x="45" y="134"/>
                  </a:lnTo>
                  <a:lnTo>
                    <a:pt x="55" y="140"/>
                  </a:lnTo>
                  <a:lnTo>
                    <a:pt x="73" y="149"/>
                  </a:lnTo>
                  <a:lnTo>
                    <a:pt x="105" y="164"/>
                  </a:lnTo>
                  <a:lnTo>
                    <a:pt x="105" y="164"/>
                  </a:lnTo>
                  <a:lnTo>
                    <a:pt x="127" y="174"/>
                  </a:lnTo>
                  <a:lnTo>
                    <a:pt x="136" y="180"/>
                  </a:lnTo>
                  <a:lnTo>
                    <a:pt x="143" y="187"/>
                  </a:lnTo>
                  <a:lnTo>
                    <a:pt x="143" y="187"/>
                  </a:lnTo>
                  <a:lnTo>
                    <a:pt x="151" y="195"/>
                  </a:lnTo>
                  <a:lnTo>
                    <a:pt x="157" y="204"/>
                  </a:lnTo>
                  <a:lnTo>
                    <a:pt x="160" y="215"/>
                  </a:lnTo>
                  <a:lnTo>
                    <a:pt x="161" y="227"/>
                  </a:lnTo>
                  <a:lnTo>
                    <a:pt x="161" y="227"/>
                  </a:lnTo>
                  <a:lnTo>
                    <a:pt x="161" y="235"/>
                  </a:lnTo>
                  <a:lnTo>
                    <a:pt x="160" y="243"/>
                  </a:lnTo>
                  <a:lnTo>
                    <a:pt x="157" y="250"/>
                  </a:lnTo>
                  <a:lnTo>
                    <a:pt x="155" y="257"/>
                  </a:lnTo>
                  <a:lnTo>
                    <a:pt x="152" y="263"/>
                  </a:lnTo>
                  <a:lnTo>
                    <a:pt x="148" y="269"/>
                  </a:lnTo>
                  <a:lnTo>
                    <a:pt x="138" y="278"/>
                  </a:lnTo>
                  <a:lnTo>
                    <a:pt x="128" y="285"/>
                  </a:lnTo>
                  <a:lnTo>
                    <a:pt x="117" y="290"/>
                  </a:lnTo>
                  <a:lnTo>
                    <a:pt x="105" y="294"/>
                  </a:lnTo>
                  <a:lnTo>
                    <a:pt x="92" y="294"/>
                  </a:lnTo>
                  <a:lnTo>
                    <a:pt x="92" y="294"/>
                  </a:lnTo>
                  <a:lnTo>
                    <a:pt x="78" y="293"/>
                  </a:lnTo>
                  <a:lnTo>
                    <a:pt x="65" y="290"/>
                  </a:lnTo>
                  <a:lnTo>
                    <a:pt x="53" y="284"/>
                  </a:lnTo>
                  <a:lnTo>
                    <a:pt x="43" y="275"/>
                  </a:lnTo>
                  <a:lnTo>
                    <a:pt x="43" y="275"/>
                  </a:lnTo>
                  <a:lnTo>
                    <a:pt x="37" y="268"/>
                  </a:lnTo>
                  <a:lnTo>
                    <a:pt x="31" y="258"/>
                  </a:lnTo>
                  <a:lnTo>
                    <a:pt x="27" y="248"/>
                  </a:lnTo>
                  <a:lnTo>
                    <a:pt x="23" y="238"/>
                  </a:lnTo>
                  <a:lnTo>
                    <a:pt x="0" y="244"/>
                  </a:lnTo>
                  <a:lnTo>
                    <a:pt x="0" y="244"/>
                  </a:lnTo>
                  <a:lnTo>
                    <a:pt x="5" y="259"/>
                  </a:lnTo>
                  <a:lnTo>
                    <a:pt x="11" y="272"/>
                  </a:lnTo>
                  <a:lnTo>
                    <a:pt x="18" y="284"/>
                  </a:lnTo>
                  <a:lnTo>
                    <a:pt x="27" y="294"/>
                  </a:lnTo>
                  <a:lnTo>
                    <a:pt x="27" y="294"/>
                  </a:lnTo>
                  <a:lnTo>
                    <a:pt x="33" y="299"/>
                  </a:lnTo>
                  <a:lnTo>
                    <a:pt x="40" y="304"/>
                  </a:lnTo>
                  <a:lnTo>
                    <a:pt x="47" y="308"/>
                  </a:lnTo>
                  <a:lnTo>
                    <a:pt x="55" y="312"/>
                  </a:lnTo>
                  <a:lnTo>
                    <a:pt x="63" y="314"/>
                  </a:lnTo>
                  <a:lnTo>
                    <a:pt x="72" y="317"/>
                  </a:lnTo>
                  <a:lnTo>
                    <a:pt x="82" y="318"/>
                  </a:lnTo>
                  <a:lnTo>
                    <a:pt x="92" y="318"/>
                  </a:lnTo>
                  <a:lnTo>
                    <a:pt x="92" y="318"/>
                  </a:lnTo>
                  <a:lnTo>
                    <a:pt x="102" y="318"/>
                  </a:lnTo>
                  <a:lnTo>
                    <a:pt x="112" y="317"/>
                  </a:lnTo>
                  <a:lnTo>
                    <a:pt x="121" y="314"/>
                  </a:lnTo>
                  <a:lnTo>
                    <a:pt x="131" y="312"/>
                  </a:lnTo>
                  <a:lnTo>
                    <a:pt x="138" y="308"/>
                  </a:lnTo>
                  <a:lnTo>
                    <a:pt x="147" y="303"/>
                  </a:lnTo>
                  <a:lnTo>
                    <a:pt x="153" y="298"/>
                  </a:lnTo>
                  <a:lnTo>
                    <a:pt x="161" y="292"/>
                  </a:lnTo>
                  <a:lnTo>
                    <a:pt x="166" y="285"/>
                  </a:lnTo>
                  <a:lnTo>
                    <a:pt x="172" y="279"/>
                  </a:lnTo>
                  <a:lnTo>
                    <a:pt x="176" y="272"/>
                  </a:lnTo>
                  <a:lnTo>
                    <a:pt x="180" y="263"/>
                  </a:lnTo>
                  <a:lnTo>
                    <a:pt x="183" y="254"/>
                  </a:lnTo>
                  <a:lnTo>
                    <a:pt x="185" y="245"/>
                  </a:lnTo>
                  <a:lnTo>
                    <a:pt x="186" y="235"/>
                  </a:lnTo>
                  <a:lnTo>
                    <a:pt x="187" y="225"/>
                  </a:lnTo>
                  <a:lnTo>
                    <a:pt x="187" y="225"/>
                  </a:lnTo>
                  <a:lnTo>
                    <a:pt x="186" y="210"/>
                  </a:lnTo>
                  <a:lnTo>
                    <a:pt x="185" y="203"/>
                  </a:lnTo>
                  <a:lnTo>
                    <a:pt x="182" y="195"/>
                  </a:lnTo>
                  <a:lnTo>
                    <a:pt x="178" y="189"/>
                  </a:lnTo>
                  <a:lnTo>
                    <a:pt x="175" y="183"/>
                  </a:lnTo>
                  <a:lnTo>
                    <a:pt x="166" y="172"/>
                  </a:lnTo>
                  <a:lnTo>
                    <a:pt x="166" y="172"/>
                  </a:lnTo>
                  <a:lnTo>
                    <a:pt x="156" y="163"/>
                  </a:lnTo>
                  <a:lnTo>
                    <a:pt x="145" y="157"/>
                  </a:lnTo>
                  <a:lnTo>
                    <a:pt x="132" y="149"/>
                  </a:lnTo>
                  <a:lnTo>
                    <a:pt x="118"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29" name="Freeform 29"/>
            <p:cNvSpPr>
              <a:spLocks noEditPoints="1"/>
            </p:cNvSpPr>
            <p:nvPr/>
          </p:nvSpPr>
          <p:spPr bwMode="auto">
            <a:xfrm>
              <a:off x="2246313" y="4886325"/>
              <a:ext cx="101600" cy="101600"/>
            </a:xfrm>
            <a:custGeom>
              <a:avLst/>
              <a:gdLst>
                <a:gd name="T0" fmla="*/ 143 w 319"/>
                <a:gd name="T1" fmla="*/ 2 h 318"/>
                <a:gd name="T2" fmla="*/ 97 w 319"/>
                <a:gd name="T3" fmla="*/ 13 h 318"/>
                <a:gd name="T4" fmla="*/ 57 w 319"/>
                <a:gd name="T5" fmla="*/ 35 h 318"/>
                <a:gd name="T6" fmla="*/ 27 w 319"/>
                <a:gd name="T7" fmla="*/ 69 h 318"/>
                <a:gd name="T8" fmla="*/ 7 w 319"/>
                <a:gd name="T9" fmla="*/ 112 h 318"/>
                <a:gd name="T10" fmla="*/ 0 w 319"/>
                <a:gd name="T11" fmla="*/ 159 h 318"/>
                <a:gd name="T12" fmla="*/ 3 w 319"/>
                <a:gd name="T13" fmla="*/ 192 h 318"/>
                <a:gd name="T14" fmla="*/ 19 w 319"/>
                <a:gd name="T15" fmla="*/ 237 h 318"/>
                <a:gd name="T16" fmla="*/ 45 w 319"/>
                <a:gd name="T17" fmla="*/ 273 h 318"/>
                <a:gd name="T18" fmla="*/ 83 w 319"/>
                <a:gd name="T19" fmla="*/ 299 h 318"/>
                <a:gd name="T20" fmla="*/ 127 w 319"/>
                <a:gd name="T21" fmla="*/ 315 h 318"/>
                <a:gd name="T22" fmla="*/ 159 w 319"/>
                <a:gd name="T23" fmla="*/ 318 h 318"/>
                <a:gd name="T24" fmla="*/ 208 w 319"/>
                <a:gd name="T25" fmla="*/ 310 h 318"/>
                <a:gd name="T26" fmla="*/ 250 w 319"/>
                <a:gd name="T27" fmla="*/ 292 h 318"/>
                <a:gd name="T28" fmla="*/ 284 w 319"/>
                <a:gd name="T29" fmla="*/ 262 h 318"/>
                <a:gd name="T30" fmla="*/ 307 w 319"/>
                <a:gd name="T31" fmla="*/ 222 h 318"/>
                <a:gd name="T32" fmla="*/ 318 w 319"/>
                <a:gd name="T33" fmla="*/ 175 h 318"/>
                <a:gd name="T34" fmla="*/ 318 w 319"/>
                <a:gd name="T35" fmla="*/ 143 h 318"/>
                <a:gd name="T36" fmla="*/ 307 w 319"/>
                <a:gd name="T37" fmla="*/ 97 h 318"/>
                <a:gd name="T38" fmla="*/ 284 w 319"/>
                <a:gd name="T39" fmla="*/ 57 h 318"/>
                <a:gd name="T40" fmla="*/ 250 w 319"/>
                <a:gd name="T41" fmla="*/ 27 h 318"/>
                <a:gd name="T42" fmla="*/ 208 w 319"/>
                <a:gd name="T43" fmla="*/ 8 h 318"/>
                <a:gd name="T44" fmla="*/ 159 w 319"/>
                <a:gd name="T45" fmla="*/ 0 h 318"/>
                <a:gd name="T46" fmla="*/ 145 w 319"/>
                <a:gd name="T47" fmla="*/ 294 h 318"/>
                <a:gd name="T48" fmla="*/ 108 w 319"/>
                <a:gd name="T49" fmla="*/ 284 h 318"/>
                <a:gd name="T50" fmla="*/ 75 w 319"/>
                <a:gd name="T51" fmla="*/ 264 h 318"/>
                <a:gd name="T52" fmla="*/ 49 w 319"/>
                <a:gd name="T53" fmla="*/ 235 h 318"/>
                <a:gd name="T54" fmla="*/ 32 w 319"/>
                <a:gd name="T55" fmla="*/ 199 h 318"/>
                <a:gd name="T56" fmla="*/ 27 w 319"/>
                <a:gd name="T57" fmla="*/ 159 h 318"/>
                <a:gd name="T58" fmla="*/ 29 w 319"/>
                <a:gd name="T59" fmla="*/ 132 h 318"/>
                <a:gd name="T60" fmla="*/ 43 w 319"/>
                <a:gd name="T61" fmla="*/ 95 h 318"/>
                <a:gd name="T62" fmla="*/ 65 w 319"/>
                <a:gd name="T63" fmla="*/ 64 h 318"/>
                <a:gd name="T64" fmla="*/ 97 w 319"/>
                <a:gd name="T65" fmla="*/ 40 h 318"/>
                <a:gd name="T66" fmla="*/ 133 w 319"/>
                <a:gd name="T67" fmla="*/ 27 h 318"/>
                <a:gd name="T68" fmla="*/ 159 w 319"/>
                <a:gd name="T69" fmla="*/ 24 h 318"/>
                <a:gd name="T70" fmla="*/ 199 w 319"/>
                <a:gd name="T71" fmla="*/ 30 h 318"/>
                <a:gd name="T72" fmla="*/ 234 w 319"/>
                <a:gd name="T73" fmla="*/ 47 h 318"/>
                <a:gd name="T74" fmla="*/ 263 w 319"/>
                <a:gd name="T75" fmla="*/ 73 h 318"/>
                <a:gd name="T76" fmla="*/ 283 w 319"/>
                <a:gd name="T77" fmla="*/ 107 h 318"/>
                <a:gd name="T78" fmla="*/ 293 w 319"/>
                <a:gd name="T79" fmla="*/ 145 h 318"/>
                <a:gd name="T80" fmla="*/ 293 w 319"/>
                <a:gd name="T81" fmla="*/ 173 h 318"/>
                <a:gd name="T82" fmla="*/ 283 w 319"/>
                <a:gd name="T83" fmla="*/ 212 h 318"/>
                <a:gd name="T84" fmla="*/ 263 w 319"/>
                <a:gd name="T85" fmla="*/ 245 h 318"/>
                <a:gd name="T86" fmla="*/ 234 w 319"/>
                <a:gd name="T87" fmla="*/ 272 h 318"/>
                <a:gd name="T88" fmla="*/ 199 w 319"/>
                <a:gd name="T89" fmla="*/ 288 h 318"/>
                <a:gd name="T90" fmla="*/ 159 w 319"/>
                <a:gd name="T91" fmla="*/ 29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318">
                  <a:moveTo>
                    <a:pt x="159" y="0"/>
                  </a:moveTo>
                  <a:lnTo>
                    <a:pt x="159" y="0"/>
                  </a:lnTo>
                  <a:lnTo>
                    <a:pt x="143" y="2"/>
                  </a:lnTo>
                  <a:lnTo>
                    <a:pt x="127" y="4"/>
                  </a:lnTo>
                  <a:lnTo>
                    <a:pt x="112" y="8"/>
                  </a:lnTo>
                  <a:lnTo>
                    <a:pt x="97" y="13"/>
                  </a:lnTo>
                  <a:lnTo>
                    <a:pt x="83" y="19"/>
                  </a:lnTo>
                  <a:lnTo>
                    <a:pt x="69" y="27"/>
                  </a:lnTo>
                  <a:lnTo>
                    <a:pt x="57" y="35"/>
                  </a:lnTo>
                  <a:lnTo>
                    <a:pt x="45" y="47"/>
                  </a:lnTo>
                  <a:lnTo>
                    <a:pt x="35" y="57"/>
                  </a:lnTo>
                  <a:lnTo>
                    <a:pt x="27" y="69"/>
                  </a:lnTo>
                  <a:lnTo>
                    <a:pt x="19" y="83"/>
                  </a:lnTo>
                  <a:lnTo>
                    <a:pt x="12" y="97"/>
                  </a:lnTo>
                  <a:lnTo>
                    <a:pt x="7" y="112"/>
                  </a:lnTo>
                  <a:lnTo>
                    <a:pt x="3" y="127"/>
                  </a:lnTo>
                  <a:lnTo>
                    <a:pt x="0" y="143"/>
                  </a:lnTo>
                  <a:lnTo>
                    <a:pt x="0" y="159"/>
                  </a:lnTo>
                  <a:lnTo>
                    <a:pt x="0" y="159"/>
                  </a:lnTo>
                  <a:lnTo>
                    <a:pt x="0" y="175"/>
                  </a:lnTo>
                  <a:lnTo>
                    <a:pt x="3" y="192"/>
                  </a:lnTo>
                  <a:lnTo>
                    <a:pt x="7" y="208"/>
                  </a:lnTo>
                  <a:lnTo>
                    <a:pt x="12" y="222"/>
                  </a:lnTo>
                  <a:lnTo>
                    <a:pt x="19" y="237"/>
                  </a:lnTo>
                  <a:lnTo>
                    <a:pt x="27" y="249"/>
                  </a:lnTo>
                  <a:lnTo>
                    <a:pt x="35" y="262"/>
                  </a:lnTo>
                  <a:lnTo>
                    <a:pt x="45" y="273"/>
                  </a:lnTo>
                  <a:lnTo>
                    <a:pt x="57" y="283"/>
                  </a:lnTo>
                  <a:lnTo>
                    <a:pt x="69" y="292"/>
                  </a:lnTo>
                  <a:lnTo>
                    <a:pt x="83" y="299"/>
                  </a:lnTo>
                  <a:lnTo>
                    <a:pt x="97" y="305"/>
                  </a:lnTo>
                  <a:lnTo>
                    <a:pt x="112" y="310"/>
                  </a:lnTo>
                  <a:lnTo>
                    <a:pt x="127" y="315"/>
                  </a:lnTo>
                  <a:lnTo>
                    <a:pt x="143" y="317"/>
                  </a:lnTo>
                  <a:lnTo>
                    <a:pt x="159" y="318"/>
                  </a:lnTo>
                  <a:lnTo>
                    <a:pt x="159" y="318"/>
                  </a:lnTo>
                  <a:lnTo>
                    <a:pt x="177" y="317"/>
                  </a:lnTo>
                  <a:lnTo>
                    <a:pt x="193" y="315"/>
                  </a:lnTo>
                  <a:lnTo>
                    <a:pt x="208" y="310"/>
                  </a:lnTo>
                  <a:lnTo>
                    <a:pt x="223" y="305"/>
                  </a:lnTo>
                  <a:lnTo>
                    <a:pt x="237" y="299"/>
                  </a:lnTo>
                  <a:lnTo>
                    <a:pt x="250" y="292"/>
                  </a:lnTo>
                  <a:lnTo>
                    <a:pt x="263" y="283"/>
                  </a:lnTo>
                  <a:lnTo>
                    <a:pt x="273" y="273"/>
                  </a:lnTo>
                  <a:lnTo>
                    <a:pt x="284" y="262"/>
                  </a:lnTo>
                  <a:lnTo>
                    <a:pt x="293" y="249"/>
                  </a:lnTo>
                  <a:lnTo>
                    <a:pt x="300" y="237"/>
                  </a:lnTo>
                  <a:lnTo>
                    <a:pt x="307" y="222"/>
                  </a:lnTo>
                  <a:lnTo>
                    <a:pt x="312" y="208"/>
                  </a:lnTo>
                  <a:lnTo>
                    <a:pt x="317" y="192"/>
                  </a:lnTo>
                  <a:lnTo>
                    <a:pt x="318" y="175"/>
                  </a:lnTo>
                  <a:lnTo>
                    <a:pt x="319" y="159"/>
                  </a:lnTo>
                  <a:lnTo>
                    <a:pt x="319" y="159"/>
                  </a:lnTo>
                  <a:lnTo>
                    <a:pt x="318" y="143"/>
                  </a:lnTo>
                  <a:lnTo>
                    <a:pt x="317" y="127"/>
                  </a:lnTo>
                  <a:lnTo>
                    <a:pt x="312" y="112"/>
                  </a:lnTo>
                  <a:lnTo>
                    <a:pt x="307" y="97"/>
                  </a:lnTo>
                  <a:lnTo>
                    <a:pt x="300" y="83"/>
                  </a:lnTo>
                  <a:lnTo>
                    <a:pt x="293" y="69"/>
                  </a:lnTo>
                  <a:lnTo>
                    <a:pt x="284" y="57"/>
                  </a:lnTo>
                  <a:lnTo>
                    <a:pt x="273" y="47"/>
                  </a:lnTo>
                  <a:lnTo>
                    <a:pt x="263" y="35"/>
                  </a:lnTo>
                  <a:lnTo>
                    <a:pt x="250" y="27"/>
                  </a:lnTo>
                  <a:lnTo>
                    <a:pt x="237" y="19"/>
                  </a:lnTo>
                  <a:lnTo>
                    <a:pt x="223" y="13"/>
                  </a:lnTo>
                  <a:lnTo>
                    <a:pt x="208" y="8"/>
                  </a:lnTo>
                  <a:lnTo>
                    <a:pt x="193" y="4"/>
                  </a:lnTo>
                  <a:lnTo>
                    <a:pt x="177" y="2"/>
                  </a:lnTo>
                  <a:lnTo>
                    <a:pt x="159" y="0"/>
                  </a:lnTo>
                  <a:close/>
                  <a:moveTo>
                    <a:pt x="159" y="294"/>
                  </a:moveTo>
                  <a:lnTo>
                    <a:pt x="159" y="294"/>
                  </a:lnTo>
                  <a:lnTo>
                    <a:pt x="145" y="294"/>
                  </a:lnTo>
                  <a:lnTo>
                    <a:pt x="133" y="292"/>
                  </a:lnTo>
                  <a:lnTo>
                    <a:pt x="120" y="288"/>
                  </a:lnTo>
                  <a:lnTo>
                    <a:pt x="108" y="284"/>
                  </a:lnTo>
                  <a:lnTo>
                    <a:pt x="97" y="278"/>
                  </a:lnTo>
                  <a:lnTo>
                    <a:pt x="85" y="272"/>
                  </a:lnTo>
                  <a:lnTo>
                    <a:pt x="75" y="264"/>
                  </a:lnTo>
                  <a:lnTo>
                    <a:pt x="65" y="255"/>
                  </a:lnTo>
                  <a:lnTo>
                    <a:pt x="57" y="245"/>
                  </a:lnTo>
                  <a:lnTo>
                    <a:pt x="49" y="235"/>
                  </a:lnTo>
                  <a:lnTo>
                    <a:pt x="43" y="224"/>
                  </a:lnTo>
                  <a:lnTo>
                    <a:pt x="37" y="212"/>
                  </a:lnTo>
                  <a:lnTo>
                    <a:pt x="32" y="199"/>
                  </a:lnTo>
                  <a:lnTo>
                    <a:pt x="29" y="187"/>
                  </a:lnTo>
                  <a:lnTo>
                    <a:pt x="27" y="173"/>
                  </a:lnTo>
                  <a:lnTo>
                    <a:pt x="27" y="159"/>
                  </a:lnTo>
                  <a:lnTo>
                    <a:pt x="27" y="159"/>
                  </a:lnTo>
                  <a:lnTo>
                    <a:pt x="27" y="145"/>
                  </a:lnTo>
                  <a:lnTo>
                    <a:pt x="29" y="132"/>
                  </a:lnTo>
                  <a:lnTo>
                    <a:pt x="32" y="119"/>
                  </a:lnTo>
                  <a:lnTo>
                    <a:pt x="37" y="107"/>
                  </a:lnTo>
                  <a:lnTo>
                    <a:pt x="43" y="95"/>
                  </a:lnTo>
                  <a:lnTo>
                    <a:pt x="49" y="84"/>
                  </a:lnTo>
                  <a:lnTo>
                    <a:pt x="57" y="73"/>
                  </a:lnTo>
                  <a:lnTo>
                    <a:pt x="65" y="64"/>
                  </a:lnTo>
                  <a:lnTo>
                    <a:pt x="75" y="55"/>
                  </a:lnTo>
                  <a:lnTo>
                    <a:pt x="85" y="47"/>
                  </a:lnTo>
                  <a:lnTo>
                    <a:pt x="97" y="40"/>
                  </a:lnTo>
                  <a:lnTo>
                    <a:pt x="108" y="34"/>
                  </a:lnTo>
                  <a:lnTo>
                    <a:pt x="120" y="30"/>
                  </a:lnTo>
                  <a:lnTo>
                    <a:pt x="133" y="27"/>
                  </a:lnTo>
                  <a:lnTo>
                    <a:pt x="145" y="24"/>
                  </a:lnTo>
                  <a:lnTo>
                    <a:pt x="159" y="24"/>
                  </a:lnTo>
                  <a:lnTo>
                    <a:pt x="159" y="24"/>
                  </a:lnTo>
                  <a:lnTo>
                    <a:pt x="173" y="24"/>
                  </a:lnTo>
                  <a:lnTo>
                    <a:pt x="187" y="27"/>
                  </a:lnTo>
                  <a:lnTo>
                    <a:pt x="199" y="30"/>
                  </a:lnTo>
                  <a:lnTo>
                    <a:pt x="212" y="34"/>
                  </a:lnTo>
                  <a:lnTo>
                    <a:pt x="223" y="40"/>
                  </a:lnTo>
                  <a:lnTo>
                    <a:pt x="234" y="47"/>
                  </a:lnTo>
                  <a:lnTo>
                    <a:pt x="244" y="55"/>
                  </a:lnTo>
                  <a:lnTo>
                    <a:pt x="254" y="64"/>
                  </a:lnTo>
                  <a:lnTo>
                    <a:pt x="263" y="73"/>
                  </a:lnTo>
                  <a:lnTo>
                    <a:pt x="270" y="84"/>
                  </a:lnTo>
                  <a:lnTo>
                    <a:pt x="277" y="95"/>
                  </a:lnTo>
                  <a:lnTo>
                    <a:pt x="283" y="107"/>
                  </a:lnTo>
                  <a:lnTo>
                    <a:pt x="287" y="119"/>
                  </a:lnTo>
                  <a:lnTo>
                    <a:pt x="290" y="132"/>
                  </a:lnTo>
                  <a:lnTo>
                    <a:pt x="293" y="145"/>
                  </a:lnTo>
                  <a:lnTo>
                    <a:pt x="293" y="159"/>
                  </a:lnTo>
                  <a:lnTo>
                    <a:pt x="293" y="159"/>
                  </a:lnTo>
                  <a:lnTo>
                    <a:pt x="293" y="173"/>
                  </a:lnTo>
                  <a:lnTo>
                    <a:pt x="290" y="187"/>
                  </a:lnTo>
                  <a:lnTo>
                    <a:pt x="287" y="199"/>
                  </a:lnTo>
                  <a:lnTo>
                    <a:pt x="283" y="212"/>
                  </a:lnTo>
                  <a:lnTo>
                    <a:pt x="277" y="224"/>
                  </a:lnTo>
                  <a:lnTo>
                    <a:pt x="270" y="235"/>
                  </a:lnTo>
                  <a:lnTo>
                    <a:pt x="263" y="245"/>
                  </a:lnTo>
                  <a:lnTo>
                    <a:pt x="254" y="255"/>
                  </a:lnTo>
                  <a:lnTo>
                    <a:pt x="244" y="264"/>
                  </a:lnTo>
                  <a:lnTo>
                    <a:pt x="234" y="272"/>
                  </a:lnTo>
                  <a:lnTo>
                    <a:pt x="223" y="278"/>
                  </a:lnTo>
                  <a:lnTo>
                    <a:pt x="212" y="284"/>
                  </a:lnTo>
                  <a:lnTo>
                    <a:pt x="199" y="288"/>
                  </a:lnTo>
                  <a:lnTo>
                    <a:pt x="187" y="292"/>
                  </a:lnTo>
                  <a:lnTo>
                    <a:pt x="173" y="294"/>
                  </a:lnTo>
                  <a:lnTo>
                    <a:pt x="159" y="29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0" name="Freeform 30"/>
            <p:cNvSpPr/>
            <p:nvPr/>
          </p:nvSpPr>
          <p:spPr bwMode="auto">
            <a:xfrm>
              <a:off x="2246313" y="4886325"/>
              <a:ext cx="101600" cy="101600"/>
            </a:xfrm>
            <a:custGeom>
              <a:avLst/>
              <a:gdLst>
                <a:gd name="T0" fmla="*/ 159 w 319"/>
                <a:gd name="T1" fmla="*/ 0 h 318"/>
                <a:gd name="T2" fmla="*/ 127 w 319"/>
                <a:gd name="T3" fmla="*/ 4 h 318"/>
                <a:gd name="T4" fmla="*/ 97 w 319"/>
                <a:gd name="T5" fmla="*/ 13 h 318"/>
                <a:gd name="T6" fmla="*/ 69 w 319"/>
                <a:gd name="T7" fmla="*/ 27 h 318"/>
                <a:gd name="T8" fmla="*/ 45 w 319"/>
                <a:gd name="T9" fmla="*/ 47 h 318"/>
                <a:gd name="T10" fmla="*/ 27 w 319"/>
                <a:gd name="T11" fmla="*/ 69 h 318"/>
                <a:gd name="T12" fmla="*/ 12 w 319"/>
                <a:gd name="T13" fmla="*/ 97 h 318"/>
                <a:gd name="T14" fmla="*/ 3 w 319"/>
                <a:gd name="T15" fmla="*/ 127 h 318"/>
                <a:gd name="T16" fmla="*/ 0 w 319"/>
                <a:gd name="T17" fmla="*/ 159 h 318"/>
                <a:gd name="T18" fmla="*/ 0 w 319"/>
                <a:gd name="T19" fmla="*/ 175 h 318"/>
                <a:gd name="T20" fmla="*/ 7 w 319"/>
                <a:gd name="T21" fmla="*/ 208 h 318"/>
                <a:gd name="T22" fmla="*/ 19 w 319"/>
                <a:gd name="T23" fmla="*/ 237 h 318"/>
                <a:gd name="T24" fmla="*/ 35 w 319"/>
                <a:gd name="T25" fmla="*/ 262 h 318"/>
                <a:gd name="T26" fmla="*/ 57 w 319"/>
                <a:gd name="T27" fmla="*/ 283 h 318"/>
                <a:gd name="T28" fmla="*/ 83 w 319"/>
                <a:gd name="T29" fmla="*/ 299 h 318"/>
                <a:gd name="T30" fmla="*/ 112 w 319"/>
                <a:gd name="T31" fmla="*/ 310 h 318"/>
                <a:gd name="T32" fmla="*/ 143 w 319"/>
                <a:gd name="T33" fmla="*/ 317 h 318"/>
                <a:gd name="T34" fmla="*/ 159 w 319"/>
                <a:gd name="T35" fmla="*/ 318 h 318"/>
                <a:gd name="T36" fmla="*/ 193 w 319"/>
                <a:gd name="T37" fmla="*/ 315 h 318"/>
                <a:gd name="T38" fmla="*/ 223 w 319"/>
                <a:gd name="T39" fmla="*/ 305 h 318"/>
                <a:gd name="T40" fmla="*/ 250 w 319"/>
                <a:gd name="T41" fmla="*/ 292 h 318"/>
                <a:gd name="T42" fmla="*/ 273 w 319"/>
                <a:gd name="T43" fmla="*/ 273 h 318"/>
                <a:gd name="T44" fmla="*/ 293 w 319"/>
                <a:gd name="T45" fmla="*/ 249 h 318"/>
                <a:gd name="T46" fmla="*/ 307 w 319"/>
                <a:gd name="T47" fmla="*/ 222 h 318"/>
                <a:gd name="T48" fmla="*/ 317 w 319"/>
                <a:gd name="T49" fmla="*/ 192 h 318"/>
                <a:gd name="T50" fmla="*/ 319 w 319"/>
                <a:gd name="T51" fmla="*/ 159 h 318"/>
                <a:gd name="T52" fmla="*/ 318 w 319"/>
                <a:gd name="T53" fmla="*/ 143 h 318"/>
                <a:gd name="T54" fmla="*/ 312 w 319"/>
                <a:gd name="T55" fmla="*/ 112 h 318"/>
                <a:gd name="T56" fmla="*/ 300 w 319"/>
                <a:gd name="T57" fmla="*/ 83 h 318"/>
                <a:gd name="T58" fmla="*/ 284 w 319"/>
                <a:gd name="T59" fmla="*/ 57 h 318"/>
                <a:gd name="T60" fmla="*/ 263 w 319"/>
                <a:gd name="T61" fmla="*/ 35 h 318"/>
                <a:gd name="T62" fmla="*/ 237 w 319"/>
                <a:gd name="T63" fmla="*/ 19 h 318"/>
                <a:gd name="T64" fmla="*/ 208 w 319"/>
                <a:gd name="T65" fmla="*/ 8 h 318"/>
                <a:gd name="T66" fmla="*/ 177 w 319"/>
                <a:gd name="T67" fmla="*/ 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318">
                  <a:moveTo>
                    <a:pt x="159" y="0"/>
                  </a:moveTo>
                  <a:lnTo>
                    <a:pt x="159" y="0"/>
                  </a:lnTo>
                  <a:lnTo>
                    <a:pt x="143" y="2"/>
                  </a:lnTo>
                  <a:lnTo>
                    <a:pt x="127" y="4"/>
                  </a:lnTo>
                  <a:lnTo>
                    <a:pt x="112" y="8"/>
                  </a:lnTo>
                  <a:lnTo>
                    <a:pt x="97" y="13"/>
                  </a:lnTo>
                  <a:lnTo>
                    <a:pt x="83" y="19"/>
                  </a:lnTo>
                  <a:lnTo>
                    <a:pt x="69" y="27"/>
                  </a:lnTo>
                  <a:lnTo>
                    <a:pt x="57" y="35"/>
                  </a:lnTo>
                  <a:lnTo>
                    <a:pt x="45" y="47"/>
                  </a:lnTo>
                  <a:lnTo>
                    <a:pt x="35" y="57"/>
                  </a:lnTo>
                  <a:lnTo>
                    <a:pt x="27" y="69"/>
                  </a:lnTo>
                  <a:lnTo>
                    <a:pt x="19" y="83"/>
                  </a:lnTo>
                  <a:lnTo>
                    <a:pt x="12" y="97"/>
                  </a:lnTo>
                  <a:lnTo>
                    <a:pt x="7" y="112"/>
                  </a:lnTo>
                  <a:lnTo>
                    <a:pt x="3" y="127"/>
                  </a:lnTo>
                  <a:lnTo>
                    <a:pt x="0" y="143"/>
                  </a:lnTo>
                  <a:lnTo>
                    <a:pt x="0" y="159"/>
                  </a:lnTo>
                  <a:lnTo>
                    <a:pt x="0" y="159"/>
                  </a:lnTo>
                  <a:lnTo>
                    <a:pt x="0" y="175"/>
                  </a:lnTo>
                  <a:lnTo>
                    <a:pt x="3" y="192"/>
                  </a:lnTo>
                  <a:lnTo>
                    <a:pt x="7" y="208"/>
                  </a:lnTo>
                  <a:lnTo>
                    <a:pt x="12" y="222"/>
                  </a:lnTo>
                  <a:lnTo>
                    <a:pt x="19" y="237"/>
                  </a:lnTo>
                  <a:lnTo>
                    <a:pt x="27" y="249"/>
                  </a:lnTo>
                  <a:lnTo>
                    <a:pt x="35" y="262"/>
                  </a:lnTo>
                  <a:lnTo>
                    <a:pt x="45" y="273"/>
                  </a:lnTo>
                  <a:lnTo>
                    <a:pt x="57" y="283"/>
                  </a:lnTo>
                  <a:lnTo>
                    <a:pt x="69" y="292"/>
                  </a:lnTo>
                  <a:lnTo>
                    <a:pt x="83" y="299"/>
                  </a:lnTo>
                  <a:lnTo>
                    <a:pt x="97" y="305"/>
                  </a:lnTo>
                  <a:lnTo>
                    <a:pt x="112" y="310"/>
                  </a:lnTo>
                  <a:lnTo>
                    <a:pt x="127" y="315"/>
                  </a:lnTo>
                  <a:lnTo>
                    <a:pt x="143" y="317"/>
                  </a:lnTo>
                  <a:lnTo>
                    <a:pt x="159" y="318"/>
                  </a:lnTo>
                  <a:lnTo>
                    <a:pt x="159" y="318"/>
                  </a:lnTo>
                  <a:lnTo>
                    <a:pt x="177" y="317"/>
                  </a:lnTo>
                  <a:lnTo>
                    <a:pt x="193" y="315"/>
                  </a:lnTo>
                  <a:lnTo>
                    <a:pt x="208" y="310"/>
                  </a:lnTo>
                  <a:lnTo>
                    <a:pt x="223" y="305"/>
                  </a:lnTo>
                  <a:lnTo>
                    <a:pt x="237" y="299"/>
                  </a:lnTo>
                  <a:lnTo>
                    <a:pt x="250" y="292"/>
                  </a:lnTo>
                  <a:lnTo>
                    <a:pt x="263" y="283"/>
                  </a:lnTo>
                  <a:lnTo>
                    <a:pt x="273" y="273"/>
                  </a:lnTo>
                  <a:lnTo>
                    <a:pt x="284" y="262"/>
                  </a:lnTo>
                  <a:lnTo>
                    <a:pt x="293" y="249"/>
                  </a:lnTo>
                  <a:lnTo>
                    <a:pt x="300" y="237"/>
                  </a:lnTo>
                  <a:lnTo>
                    <a:pt x="307" y="222"/>
                  </a:lnTo>
                  <a:lnTo>
                    <a:pt x="312" y="208"/>
                  </a:lnTo>
                  <a:lnTo>
                    <a:pt x="317" y="192"/>
                  </a:lnTo>
                  <a:lnTo>
                    <a:pt x="318" y="175"/>
                  </a:lnTo>
                  <a:lnTo>
                    <a:pt x="319" y="159"/>
                  </a:lnTo>
                  <a:lnTo>
                    <a:pt x="319" y="159"/>
                  </a:lnTo>
                  <a:lnTo>
                    <a:pt x="318" y="143"/>
                  </a:lnTo>
                  <a:lnTo>
                    <a:pt x="317" y="127"/>
                  </a:lnTo>
                  <a:lnTo>
                    <a:pt x="312" y="112"/>
                  </a:lnTo>
                  <a:lnTo>
                    <a:pt x="307" y="97"/>
                  </a:lnTo>
                  <a:lnTo>
                    <a:pt x="300" y="83"/>
                  </a:lnTo>
                  <a:lnTo>
                    <a:pt x="293" y="69"/>
                  </a:lnTo>
                  <a:lnTo>
                    <a:pt x="284" y="57"/>
                  </a:lnTo>
                  <a:lnTo>
                    <a:pt x="273" y="47"/>
                  </a:lnTo>
                  <a:lnTo>
                    <a:pt x="263" y="35"/>
                  </a:lnTo>
                  <a:lnTo>
                    <a:pt x="250" y="27"/>
                  </a:lnTo>
                  <a:lnTo>
                    <a:pt x="237" y="19"/>
                  </a:lnTo>
                  <a:lnTo>
                    <a:pt x="223" y="13"/>
                  </a:lnTo>
                  <a:lnTo>
                    <a:pt x="208" y="8"/>
                  </a:lnTo>
                  <a:lnTo>
                    <a:pt x="193" y="4"/>
                  </a:lnTo>
                  <a:lnTo>
                    <a:pt x="177" y="2"/>
                  </a:lnTo>
                  <a:lnTo>
                    <a:pt x="1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1" name="Freeform 31"/>
            <p:cNvSpPr/>
            <p:nvPr/>
          </p:nvSpPr>
          <p:spPr bwMode="auto">
            <a:xfrm>
              <a:off x="2255838" y="4894263"/>
              <a:ext cx="84138" cy="85725"/>
            </a:xfrm>
            <a:custGeom>
              <a:avLst/>
              <a:gdLst>
                <a:gd name="T0" fmla="*/ 132 w 266"/>
                <a:gd name="T1" fmla="*/ 270 h 270"/>
                <a:gd name="T2" fmla="*/ 106 w 266"/>
                <a:gd name="T3" fmla="*/ 268 h 270"/>
                <a:gd name="T4" fmla="*/ 81 w 266"/>
                <a:gd name="T5" fmla="*/ 260 h 270"/>
                <a:gd name="T6" fmla="*/ 58 w 266"/>
                <a:gd name="T7" fmla="*/ 248 h 270"/>
                <a:gd name="T8" fmla="*/ 38 w 266"/>
                <a:gd name="T9" fmla="*/ 231 h 270"/>
                <a:gd name="T10" fmla="*/ 22 w 266"/>
                <a:gd name="T11" fmla="*/ 211 h 270"/>
                <a:gd name="T12" fmla="*/ 10 w 266"/>
                <a:gd name="T13" fmla="*/ 188 h 270"/>
                <a:gd name="T14" fmla="*/ 2 w 266"/>
                <a:gd name="T15" fmla="*/ 163 h 270"/>
                <a:gd name="T16" fmla="*/ 0 w 266"/>
                <a:gd name="T17" fmla="*/ 135 h 270"/>
                <a:gd name="T18" fmla="*/ 0 w 266"/>
                <a:gd name="T19" fmla="*/ 121 h 270"/>
                <a:gd name="T20" fmla="*/ 5 w 266"/>
                <a:gd name="T21" fmla="*/ 95 h 270"/>
                <a:gd name="T22" fmla="*/ 16 w 266"/>
                <a:gd name="T23" fmla="*/ 71 h 270"/>
                <a:gd name="T24" fmla="*/ 30 w 266"/>
                <a:gd name="T25" fmla="*/ 49 h 270"/>
                <a:gd name="T26" fmla="*/ 48 w 266"/>
                <a:gd name="T27" fmla="*/ 31 h 270"/>
                <a:gd name="T28" fmla="*/ 70 w 266"/>
                <a:gd name="T29" fmla="*/ 16 h 270"/>
                <a:gd name="T30" fmla="*/ 93 w 266"/>
                <a:gd name="T31" fmla="*/ 6 h 270"/>
                <a:gd name="T32" fmla="*/ 118 w 266"/>
                <a:gd name="T33" fmla="*/ 0 h 270"/>
                <a:gd name="T34" fmla="*/ 132 w 266"/>
                <a:gd name="T35" fmla="*/ 0 h 270"/>
                <a:gd name="T36" fmla="*/ 160 w 266"/>
                <a:gd name="T37" fmla="*/ 3 h 270"/>
                <a:gd name="T38" fmla="*/ 185 w 266"/>
                <a:gd name="T39" fmla="*/ 10 h 270"/>
                <a:gd name="T40" fmla="*/ 207 w 266"/>
                <a:gd name="T41" fmla="*/ 23 h 270"/>
                <a:gd name="T42" fmla="*/ 227 w 266"/>
                <a:gd name="T43" fmla="*/ 40 h 270"/>
                <a:gd name="T44" fmla="*/ 243 w 266"/>
                <a:gd name="T45" fmla="*/ 60 h 270"/>
                <a:gd name="T46" fmla="*/ 256 w 266"/>
                <a:gd name="T47" fmla="*/ 83 h 270"/>
                <a:gd name="T48" fmla="*/ 263 w 266"/>
                <a:gd name="T49" fmla="*/ 108 h 270"/>
                <a:gd name="T50" fmla="*/ 266 w 266"/>
                <a:gd name="T51" fmla="*/ 135 h 270"/>
                <a:gd name="T52" fmla="*/ 266 w 266"/>
                <a:gd name="T53" fmla="*/ 149 h 270"/>
                <a:gd name="T54" fmla="*/ 260 w 266"/>
                <a:gd name="T55" fmla="*/ 175 h 270"/>
                <a:gd name="T56" fmla="*/ 250 w 266"/>
                <a:gd name="T57" fmla="*/ 200 h 270"/>
                <a:gd name="T58" fmla="*/ 236 w 266"/>
                <a:gd name="T59" fmla="*/ 221 h 270"/>
                <a:gd name="T60" fmla="*/ 217 w 266"/>
                <a:gd name="T61" fmla="*/ 240 h 270"/>
                <a:gd name="T62" fmla="*/ 196 w 266"/>
                <a:gd name="T63" fmla="*/ 254 h 270"/>
                <a:gd name="T64" fmla="*/ 172 w 266"/>
                <a:gd name="T65" fmla="*/ 264 h 270"/>
                <a:gd name="T66" fmla="*/ 146 w 266"/>
                <a:gd name="T67"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6" h="270">
                  <a:moveTo>
                    <a:pt x="132" y="270"/>
                  </a:moveTo>
                  <a:lnTo>
                    <a:pt x="132" y="270"/>
                  </a:lnTo>
                  <a:lnTo>
                    <a:pt x="118" y="270"/>
                  </a:lnTo>
                  <a:lnTo>
                    <a:pt x="106" y="268"/>
                  </a:lnTo>
                  <a:lnTo>
                    <a:pt x="93" y="264"/>
                  </a:lnTo>
                  <a:lnTo>
                    <a:pt x="81" y="260"/>
                  </a:lnTo>
                  <a:lnTo>
                    <a:pt x="70" y="254"/>
                  </a:lnTo>
                  <a:lnTo>
                    <a:pt x="58" y="248"/>
                  </a:lnTo>
                  <a:lnTo>
                    <a:pt x="48" y="240"/>
                  </a:lnTo>
                  <a:lnTo>
                    <a:pt x="38" y="231"/>
                  </a:lnTo>
                  <a:lnTo>
                    <a:pt x="30" y="221"/>
                  </a:lnTo>
                  <a:lnTo>
                    <a:pt x="22" y="211"/>
                  </a:lnTo>
                  <a:lnTo>
                    <a:pt x="16" y="200"/>
                  </a:lnTo>
                  <a:lnTo>
                    <a:pt x="10" y="188"/>
                  </a:lnTo>
                  <a:lnTo>
                    <a:pt x="5" y="175"/>
                  </a:lnTo>
                  <a:lnTo>
                    <a:pt x="2" y="163"/>
                  </a:lnTo>
                  <a:lnTo>
                    <a:pt x="0" y="149"/>
                  </a:lnTo>
                  <a:lnTo>
                    <a:pt x="0" y="135"/>
                  </a:lnTo>
                  <a:lnTo>
                    <a:pt x="0" y="135"/>
                  </a:lnTo>
                  <a:lnTo>
                    <a:pt x="0" y="121"/>
                  </a:lnTo>
                  <a:lnTo>
                    <a:pt x="2" y="108"/>
                  </a:lnTo>
                  <a:lnTo>
                    <a:pt x="5" y="95"/>
                  </a:lnTo>
                  <a:lnTo>
                    <a:pt x="10" y="83"/>
                  </a:lnTo>
                  <a:lnTo>
                    <a:pt x="16" y="71"/>
                  </a:lnTo>
                  <a:lnTo>
                    <a:pt x="22" y="60"/>
                  </a:lnTo>
                  <a:lnTo>
                    <a:pt x="30" y="49"/>
                  </a:lnTo>
                  <a:lnTo>
                    <a:pt x="38" y="40"/>
                  </a:lnTo>
                  <a:lnTo>
                    <a:pt x="48" y="31"/>
                  </a:lnTo>
                  <a:lnTo>
                    <a:pt x="58" y="23"/>
                  </a:lnTo>
                  <a:lnTo>
                    <a:pt x="70" y="16"/>
                  </a:lnTo>
                  <a:lnTo>
                    <a:pt x="81" y="10"/>
                  </a:lnTo>
                  <a:lnTo>
                    <a:pt x="93" y="6"/>
                  </a:lnTo>
                  <a:lnTo>
                    <a:pt x="106" y="3"/>
                  </a:lnTo>
                  <a:lnTo>
                    <a:pt x="118" y="0"/>
                  </a:lnTo>
                  <a:lnTo>
                    <a:pt x="132" y="0"/>
                  </a:lnTo>
                  <a:lnTo>
                    <a:pt x="132" y="0"/>
                  </a:lnTo>
                  <a:lnTo>
                    <a:pt x="146" y="0"/>
                  </a:lnTo>
                  <a:lnTo>
                    <a:pt x="160" y="3"/>
                  </a:lnTo>
                  <a:lnTo>
                    <a:pt x="172" y="6"/>
                  </a:lnTo>
                  <a:lnTo>
                    <a:pt x="185" y="10"/>
                  </a:lnTo>
                  <a:lnTo>
                    <a:pt x="196" y="16"/>
                  </a:lnTo>
                  <a:lnTo>
                    <a:pt x="207" y="23"/>
                  </a:lnTo>
                  <a:lnTo>
                    <a:pt x="217" y="31"/>
                  </a:lnTo>
                  <a:lnTo>
                    <a:pt x="227" y="40"/>
                  </a:lnTo>
                  <a:lnTo>
                    <a:pt x="236" y="49"/>
                  </a:lnTo>
                  <a:lnTo>
                    <a:pt x="243" y="60"/>
                  </a:lnTo>
                  <a:lnTo>
                    <a:pt x="250" y="71"/>
                  </a:lnTo>
                  <a:lnTo>
                    <a:pt x="256" y="83"/>
                  </a:lnTo>
                  <a:lnTo>
                    <a:pt x="260" y="95"/>
                  </a:lnTo>
                  <a:lnTo>
                    <a:pt x="263" y="108"/>
                  </a:lnTo>
                  <a:lnTo>
                    <a:pt x="266" y="121"/>
                  </a:lnTo>
                  <a:lnTo>
                    <a:pt x="266" y="135"/>
                  </a:lnTo>
                  <a:lnTo>
                    <a:pt x="266" y="135"/>
                  </a:lnTo>
                  <a:lnTo>
                    <a:pt x="266" y="149"/>
                  </a:lnTo>
                  <a:lnTo>
                    <a:pt x="263" y="163"/>
                  </a:lnTo>
                  <a:lnTo>
                    <a:pt x="260" y="175"/>
                  </a:lnTo>
                  <a:lnTo>
                    <a:pt x="256" y="188"/>
                  </a:lnTo>
                  <a:lnTo>
                    <a:pt x="250" y="200"/>
                  </a:lnTo>
                  <a:lnTo>
                    <a:pt x="243" y="211"/>
                  </a:lnTo>
                  <a:lnTo>
                    <a:pt x="236" y="221"/>
                  </a:lnTo>
                  <a:lnTo>
                    <a:pt x="227" y="231"/>
                  </a:lnTo>
                  <a:lnTo>
                    <a:pt x="217" y="240"/>
                  </a:lnTo>
                  <a:lnTo>
                    <a:pt x="207" y="248"/>
                  </a:lnTo>
                  <a:lnTo>
                    <a:pt x="196" y="254"/>
                  </a:lnTo>
                  <a:lnTo>
                    <a:pt x="185" y="260"/>
                  </a:lnTo>
                  <a:lnTo>
                    <a:pt x="172" y="264"/>
                  </a:lnTo>
                  <a:lnTo>
                    <a:pt x="160" y="268"/>
                  </a:lnTo>
                  <a:lnTo>
                    <a:pt x="146" y="270"/>
                  </a:lnTo>
                  <a:lnTo>
                    <a:pt x="132" y="2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2" name="Freeform 32"/>
            <p:cNvSpPr/>
            <p:nvPr/>
          </p:nvSpPr>
          <p:spPr bwMode="auto">
            <a:xfrm>
              <a:off x="2193925" y="4887913"/>
              <a:ext cx="42863" cy="98425"/>
            </a:xfrm>
            <a:custGeom>
              <a:avLst/>
              <a:gdLst>
                <a:gd name="T0" fmla="*/ 0 w 134"/>
                <a:gd name="T1" fmla="*/ 307 h 307"/>
                <a:gd name="T2" fmla="*/ 25 w 134"/>
                <a:gd name="T3" fmla="*/ 307 h 307"/>
                <a:gd name="T4" fmla="*/ 25 w 134"/>
                <a:gd name="T5" fmla="*/ 150 h 307"/>
                <a:gd name="T6" fmla="*/ 130 w 134"/>
                <a:gd name="T7" fmla="*/ 150 h 307"/>
                <a:gd name="T8" fmla="*/ 130 w 134"/>
                <a:gd name="T9" fmla="*/ 128 h 307"/>
                <a:gd name="T10" fmla="*/ 25 w 134"/>
                <a:gd name="T11" fmla="*/ 128 h 307"/>
                <a:gd name="T12" fmla="*/ 25 w 134"/>
                <a:gd name="T13" fmla="*/ 24 h 307"/>
                <a:gd name="T14" fmla="*/ 134 w 134"/>
                <a:gd name="T15" fmla="*/ 24 h 307"/>
                <a:gd name="T16" fmla="*/ 134 w 134"/>
                <a:gd name="T17" fmla="*/ 0 h 307"/>
                <a:gd name="T18" fmla="*/ 0 w 134"/>
                <a:gd name="T19" fmla="*/ 0 h 307"/>
                <a:gd name="T20" fmla="*/ 0 w 134"/>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07">
                  <a:moveTo>
                    <a:pt x="0" y="307"/>
                  </a:moveTo>
                  <a:lnTo>
                    <a:pt x="25" y="307"/>
                  </a:lnTo>
                  <a:lnTo>
                    <a:pt x="25" y="150"/>
                  </a:lnTo>
                  <a:lnTo>
                    <a:pt x="130" y="150"/>
                  </a:lnTo>
                  <a:lnTo>
                    <a:pt x="130" y="128"/>
                  </a:lnTo>
                  <a:lnTo>
                    <a:pt x="25" y="128"/>
                  </a:lnTo>
                  <a:lnTo>
                    <a:pt x="25" y="24"/>
                  </a:lnTo>
                  <a:lnTo>
                    <a:pt x="134" y="24"/>
                  </a:lnTo>
                  <a:lnTo>
                    <a:pt x="134" y="0"/>
                  </a:lnTo>
                  <a:lnTo>
                    <a:pt x="0" y="0"/>
                  </a:lnTo>
                  <a:lnTo>
                    <a:pt x="0" y="30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3" name="Freeform 33"/>
            <p:cNvSpPr/>
            <p:nvPr/>
          </p:nvSpPr>
          <p:spPr bwMode="auto">
            <a:xfrm>
              <a:off x="1458913" y="4889500"/>
              <a:ext cx="55563" cy="96838"/>
            </a:xfrm>
            <a:custGeom>
              <a:avLst/>
              <a:gdLst>
                <a:gd name="T0" fmla="*/ 175 w 175"/>
                <a:gd name="T1" fmla="*/ 67 h 306"/>
                <a:gd name="T2" fmla="*/ 175 w 175"/>
                <a:gd name="T3" fmla="*/ 0 h 306"/>
                <a:gd name="T4" fmla="*/ 0 w 175"/>
                <a:gd name="T5" fmla="*/ 0 h 306"/>
                <a:gd name="T6" fmla="*/ 0 w 175"/>
                <a:gd name="T7" fmla="*/ 306 h 306"/>
                <a:gd name="T8" fmla="*/ 175 w 175"/>
                <a:gd name="T9" fmla="*/ 306 h 306"/>
                <a:gd name="T10" fmla="*/ 175 w 175"/>
                <a:gd name="T11" fmla="*/ 238 h 306"/>
                <a:gd name="T12" fmla="*/ 80 w 175"/>
                <a:gd name="T13" fmla="*/ 238 h 306"/>
                <a:gd name="T14" fmla="*/ 80 w 175"/>
                <a:gd name="T15" fmla="*/ 186 h 306"/>
                <a:gd name="T16" fmla="*/ 170 w 175"/>
                <a:gd name="T17" fmla="*/ 186 h 306"/>
                <a:gd name="T18" fmla="*/ 170 w 175"/>
                <a:gd name="T19" fmla="*/ 118 h 306"/>
                <a:gd name="T20" fmla="*/ 80 w 175"/>
                <a:gd name="T21" fmla="*/ 118 h 306"/>
                <a:gd name="T22" fmla="*/ 80 w 175"/>
                <a:gd name="T23" fmla="*/ 67 h 306"/>
                <a:gd name="T24" fmla="*/ 175 w 175"/>
                <a:gd name="T25" fmla="*/ 6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6">
                  <a:moveTo>
                    <a:pt x="175" y="67"/>
                  </a:moveTo>
                  <a:lnTo>
                    <a:pt x="175" y="0"/>
                  </a:lnTo>
                  <a:lnTo>
                    <a:pt x="0" y="0"/>
                  </a:lnTo>
                  <a:lnTo>
                    <a:pt x="0" y="306"/>
                  </a:lnTo>
                  <a:lnTo>
                    <a:pt x="175" y="306"/>
                  </a:lnTo>
                  <a:lnTo>
                    <a:pt x="175" y="238"/>
                  </a:lnTo>
                  <a:lnTo>
                    <a:pt x="80" y="238"/>
                  </a:lnTo>
                  <a:lnTo>
                    <a:pt x="80" y="186"/>
                  </a:lnTo>
                  <a:lnTo>
                    <a:pt x="170" y="186"/>
                  </a:lnTo>
                  <a:lnTo>
                    <a:pt x="170" y="118"/>
                  </a:lnTo>
                  <a:lnTo>
                    <a:pt x="80" y="118"/>
                  </a:lnTo>
                  <a:lnTo>
                    <a:pt x="80" y="67"/>
                  </a:lnTo>
                  <a:lnTo>
                    <a:pt x="175" y="6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4" name="Freeform 34"/>
            <p:cNvSpPr>
              <a:spLocks noEditPoints="1"/>
            </p:cNvSpPr>
            <p:nvPr/>
          </p:nvSpPr>
          <p:spPr bwMode="auto">
            <a:xfrm>
              <a:off x="1073150" y="4886325"/>
              <a:ext cx="107950" cy="101600"/>
            </a:xfrm>
            <a:custGeom>
              <a:avLst/>
              <a:gdLst>
                <a:gd name="T0" fmla="*/ 277 w 339"/>
                <a:gd name="T1" fmla="*/ 35 h 320"/>
                <a:gd name="T2" fmla="*/ 235 w 339"/>
                <a:gd name="T3" fmla="*/ 11 h 320"/>
                <a:gd name="T4" fmla="*/ 186 w 339"/>
                <a:gd name="T5" fmla="*/ 1 h 320"/>
                <a:gd name="T6" fmla="*/ 152 w 339"/>
                <a:gd name="T7" fmla="*/ 1 h 320"/>
                <a:gd name="T8" fmla="*/ 104 w 339"/>
                <a:gd name="T9" fmla="*/ 11 h 320"/>
                <a:gd name="T10" fmla="*/ 61 w 339"/>
                <a:gd name="T11" fmla="*/ 35 h 320"/>
                <a:gd name="T12" fmla="*/ 37 w 339"/>
                <a:gd name="T13" fmla="*/ 58 h 320"/>
                <a:gd name="T14" fmla="*/ 12 w 339"/>
                <a:gd name="T15" fmla="*/ 99 h 320"/>
                <a:gd name="T16" fmla="*/ 1 w 339"/>
                <a:gd name="T17" fmla="*/ 145 h 320"/>
                <a:gd name="T18" fmla="*/ 1 w 339"/>
                <a:gd name="T19" fmla="*/ 176 h 320"/>
                <a:gd name="T20" fmla="*/ 12 w 339"/>
                <a:gd name="T21" fmla="*/ 221 h 320"/>
                <a:gd name="T22" fmla="*/ 37 w 339"/>
                <a:gd name="T23" fmla="*/ 263 h 320"/>
                <a:gd name="T24" fmla="*/ 61 w 339"/>
                <a:gd name="T25" fmla="*/ 285 h 320"/>
                <a:gd name="T26" fmla="*/ 104 w 339"/>
                <a:gd name="T27" fmla="*/ 309 h 320"/>
                <a:gd name="T28" fmla="*/ 152 w 339"/>
                <a:gd name="T29" fmla="*/ 320 h 320"/>
                <a:gd name="T30" fmla="*/ 186 w 339"/>
                <a:gd name="T31" fmla="*/ 320 h 320"/>
                <a:gd name="T32" fmla="*/ 235 w 339"/>
                <a:gd name="T33" fmla="*/ 309 h 320"/>
                <a:gd name="T34" fmla="*/ 277 w 339"/>
                <a:gd name="T35" fmla="*/ 285 h 320"/>
                <a:gd name="T36" fmla="*/ 301 w 339"/>
                <a:gd name="T37" fmla="*/ 263 h 320"/>
                <a:gd name="T38" fmla="*/ 326 w 339"/>
                <a:gd name="T39" fmla="*/ 221 h 320"/>
                <a:gd name="T40" fmla="*/ 337 w 339"/>
                <a:gd name="T41" fmla="*/ 176 h 320"/>
                <a:gd name="T42" fmla="*/ 337 w 339"/>
                <a:gd name="T43" fmla="*/ 145 h 320"/>
                <a:gd name="T44" fmla="*/ 326 w 339"/>
                <a:gd name="T45" fmla="*/ 99 h 320"/>
                <a:gd name="T46" fmla="*/ 301 w 339"/>
                <a:gd name="T47" fmla="*/ 58 h 320"/>
                <a:gd name="T48" fmla="*/ 231 w 339"/>
                <a:gd name="T49" fmla="*/ 220 h 320"/>
                <a:gd name="T50" fmla="*/ 212 w 339"/>
                <a:gd name="T51" fmla="*/ 234 h 320"/>
                <a:gd name="T52" fmla="*/ 189 w 339"/>
                <a:gd name="T53" fmla="*/ 241 h 320"/>
                <a:gd name="T54" fmla="*/ 170 w 339"/>
                <a:gd name="T55" fmla="*/ 244 h 320"/>
                <a:gd name="T56" fmla="*/ 142 w 339"/>
                <a:gd name="T57" fmla="*/ 240 h 320"/>
                <a:gd name="T58" fmla="*/ 120 w 339"/>
                <a:gd name="T59" fmla="*/ 229 h 320"/>
                <a:gd name="T60" fmla="*/ 99 w 339"/>
                <a:gd name="T61" fmla="*/ 209 h 320"/>
                <a:gd name="T62" fmla="*/ 87 w 339"/>
                <a:gd name="T63" fmla="*/ 189 h 320"/>
                <a:gd name="T64" fmla="*/ 82 w 339"/>
                <a:gd name="T65" fmla="*/ 163 h 320"/>
                <a:gd name="T66" fmla="*/ 86 w 339"/>
                <a:gd name="T67" fmla="*/ 138 h 320"/>
                <a:gd name="T68" fmla="*/ 96 w 339"/>
                <a:gd name="T69" fmla="*/ 115 h 320"/>
                <a:gd name="T70" fmla="*/ 107 w 339"/>
                <a:gd name="T71" fmla="*/ 101 h 320"/>
                <a:gd name="T72" fmla="*/ 129 w 339"/>
                <a:gd name="T73" fmla="*/ 86 h 320"/>
                <a:gd name="T74" fmla="*/ 152 w 339"/>
                <a:gd name="T75" fmla="*/ 79 h 320"/>
                <a:gd name="T76" fmla="*/ 177 w 339"/>
                <a:gd name="T77" fmla="*/ 78 h 320"/>
                <a:gd name="T78" fmla="*/ 201 w 339"/>
                <a:gd name="T79" fmla="*/ 84 h 320"/>
                <a:gd name="T80" fmla="*/ 224 w 339"/>
                <a:gd name="T81" fmla="*/ 96 h 320"/>
                <a:gd name="T82" fmla="*/ 241 w 339"/>
                <a:gd name="T83" fmla="*/ 114 h 320"/>
                <a:gd name="T84" fmla="*/ 251 w 339"/>
                <a:gd name="T85" fmla="*/ 135 h 320"/>
                <a:gd name="T86" fmla="*/ 256 w 339"/>
                <a:gd name="T87" fmla="*/ 160 h 320"/>
                <a:gd name="T88" fmla="*/ 254 w 339"/>
                <a:gd name="T89" fmla="*/ 178 h 320"/>
                <a:gd name="T90" fmla="*/ 245 w 339"/>
                <a:gd name="T91" fmla="*/ 2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9" h="320">
                  <a:moveTo>
                    <a:pt x="290" y="46"/>
                  </a:moveTo>
                  <a:lnTo>
                    <a:pt x="290" y="46"/>
                  </a:lnTo>
                  <a:lnTo>
                    <a:pt x="277" y="35"/>
                  </a:lnTo>
                  <a:lnTo>
                    <a:pt x="265" y="26"/>
                  </a:lnTo>
                  <a:lnTo>
                    <a:pt x="250" y="19"/>
                  </a:lnTo>
                  <a:lnTo>
                    <a:pt x="235" y="11"/>
                  </a:lnTo>
                  <a:lnTo>
                    <a:pt x="220" y="6"/>
                  </a:lnTo>
                  <a:lnTo>
                    <a:pt x="202" y="3"/>
                  </a:lnTo>
                  <a:lnTo>
                    <a:pt x="186" y="1"/>
                  </a:lnTo>
                  <a:lnTo>
                    <a:pt x="170" y="0"/>
                  </a:lnTo>
                  <a:lnTo>
                    <a:pt x="170" y="0"/>
                  </a:lnTo>
                  <a:lnTo>
                    <a:pt x="152" y="1"/>
                  </a:lnTo>
                  <a:lnTo>
                    <a:pt x="136" y="3"/>
                  </a:lnTo>
                  <a:lnTo>
                    <a:pt x="119" y="6"/>
                  </a:lnTo>
                  <a:lnTo>
                    <a:pt x="104" y="11"/>
                  </a:lnTo>
                  <a:lnTo>
                    <a:pt x="89" y="19"/>
                  </a:lnTo>
                  <a:lnTo>
                    <a:pt x="74" y="26"/>
                  </a:lnTo>
                  <a:lnTo>
                    <a:pt x="61" y="35"/>
                  </a:lnTo>
                  <a:lnTo>
                    <a:pt x="49" y="46"/>
                  </a:lnTo>
                  <a:lnTo>
                    <a:pt x="49" y="46"/>
                  </a:lnTo>
                  <a:lnTo>
                    <a:pt x="37" y="58"/>
                  </a:lnTo>
                  <a:lnTo>
                    <a:pt x="27" y="71"/>
                  </a:lnTo>
                  <a:lnTo>
                    <a:pt x="19" y="85"/>
                  </a:lnTo>
                  <a:lnTo>
                    <a:pt x="12" y="99"/>
                  </a:lnTo>
                  <a:lnTo>
                    <a:pt x="7" y="114"/>
                  </a:lnTo>
                  <a:lnTo>
                    <a:pt x="4" y="130"/>
                  </a:lnTo>
                  <a:lnTo>
                    <a:pt x="1" y="145"/>
                  </a:lnTo>
                  <a:lnTo>
                    <a:pt x="0" y="160"/>
                  </a:lnTo>
                  <a:lnTo>
                    <a:pt x="0" y="160"/>
                  </a:lnTo>
                  <a:lnTo>
                    <a:pt x="1" y="176"/>
                  </a:lnTo>
                  <a:lnTo>
                    <a:pt x="4" y="191"/>
                  </a:lnTo>
                  <a:lnTo>
                    <a:pt x="7" y="206"/>
                  </a:lnTo>
                  <a:lnTo>
                    <a:pt x="12" y="221"/>
                  </a:lnTo>
                  <a:lnTo>
                    <a:pt x="19" y="236"/>
                  </a:lnTo>
                  <a:lnTo>
                    <a:pt x="27" y="250"/>
                  </a:lnTo>
                  <a:lnTo>
                    <a:pt x="37" y="263"/>
                  </a:lnTo>
                  <a:lnTo>
                    <a:pt x="49" y="275"/>
                  </a:lnTo>
                  <a:lnTo>
                    <a:pt x="49" y="275"/>
                  </a:lnTo>
                  <a:lnTo>
                    <a:pt x="61" y="285"/>
                  </a:lnTo>
                  <a:lnTo>
                    <a:pt x="74" y="295"/>
                  </a:lnTo>
                  <a:lnTo>
                    <a:pt x="89" y="303"/>
                  </a:lnTo>
                  <a:lnTo>
                    <a:pt x="104" y="309"/>
                  </a:lnTo>
                  <a:lnTo>
                    <a:pt x="119" y="314"/>
                  </a:lnTo>
                  <a:lnTo>
                    <a:pt x="136" y="318"/>
                  </a:lnTo>
                  <a:lnTo>
                    <a:pt x="152" y="320"/>
                  </a:lnTo>
                  <a:lnTo>
                    <a:pt x="170" y="320"/>
                  </a:lnTo>
                  <a:lnTo>
                    <a:pt x="170" y="320"/>
                  </a:lnTo>
                  <a:lnTo>
                    <a:pt x="186" y="320"/>
                  </a:lnTo>
                  <a:lnTo>
                    <a:pt x="202" y="318"/>
                  </a:lnTo>
                  <a:lnTo>
                    <a:pt x="220" y="314"/>
                  </a:lnTo>
                  <a:lnTo>
                    <a:pt x="235" y="309"/>
                  </a:lnTo>
                  <a:lnTo>
                    <a:pt x="250" y="303"/>
                  </a:lnTo>
                  <a:lnTo>
                    <a:pt x="265" y="295"/>
                  </a:lnTo>
                  <a:lnTo>
                    <a:pt x="277" y="285"/>
                  </a:lnTo>
                  <a:lnTo>
                    <a:pt x="290" y="275"/>
                  </a:lnTo>
                  <a:lnTo>
                    <a:pt x="290" y="275"/>
                  </a:lnTo>
                  <a:lnTo>
                    <a:pt x="301" y="263"/>
                  </a:lnTo>
                  <a:lnTo>
                    <a:pt x="311" y="250"/>
                  </a:lnTo>
                  <a:lnTo>
                    <a:pt x="320" y="236"/>
                  </a:lnTo>
                  <a:lnTo>
                    <a:pt x="326" y="221"/>
                  </a:lnTo>
                  <a:lnTo>
                    <a:pt x="331" y="206"/>
                  </a:lnTo>
                  <a:lnTo>
                    <a:pt x="335" y="191"/>
                  </a:lnTo>
                  <a:lnTo>
                    <a:pt x="337" y="176"/>
                  </a:lnTo>
                  <a:lnTo>
                    <a:pt x="339" y="160"/>
                  </a:lnTo>
                  <a:lnTo>
                    <a:pt x="339" y="160"/>
                  </a:lnTo>
                  <a:lnTo>
                    <a:pt x="337" y="145"/>
                  </a:lnTo>
                  <a:lnTo>
                    <a:pt x="335" y="130"/>
                  </a:lnTo>
                  <a:lnTo>
                    <a:pt x="331" y="114"/>
                  </a:lnTo>
                  <a:lnTo>
                    <a:pt x="326" y="99"/>
                  </a:lnTo>
                  <a:lnTo>
                    <a:pt x="320" y="85"/>
                  </a:lnTo>
                  <a:lnTo>
                    <a:pt x="311" y="71"/>
                  </a:lnTo>
                  <a:lnTo>
                    <a:pt x="301" y="58"/>
                  </a:lnTo>
                  <a:lnTo>
                    <a:pt x="290" y="46"/>
                  </a:lnTo>
                  <a:close/>
                  <a:moveTo>
                    <a:pt x="231" y="220"/>
                  </a:moveTo>
                  <a:lnTo>
                    <a:pt x="231" y="220"/>
                  </a:lnTo>
                  <a:lnTo>
                    <a:pt x="225" y="225"/>
                  </a:lnTo>
                  <a:lnTo>
                    <a:pt x="219" y="229"/>
                  </a:lnTo>
                  <a:lnTo>
                    <a:pt x="212" y="234"/>
                  </a:lnTo>
                  <a:lnTo>
                    <a:pt x="205" y="236"/>
                  </a:lnTo>
                  <a:lnTo>
                    <a:pt x="197" y="240"/>
                  </a:lnTo>
                  <a:lnTo>
                    <a:pt x="189" y="241"/>
                  </a:lnTo>
                  <a:lnTo>
                    <a:pt x="179" y="243"/>
                  </a:lnTo>
                  <a:lnTo>
                    <a:pt x="170" y="244"/>
                  </a:lnTo>
                  <a:lnTo>
                    <a:pt x="170" y="244"/>
                  </a:lnTo>
                  <a:lnTo>
                    <a:pt x="160" y="243"/>
                  </a:lnTo>
                  <a:lnTo>
                    <a:pt x="150" y="241"/>
                  </a:lnTo>
                  <a:lnTo>
                    <a:pt x="142" y="240"/>
                  </a:lnTo>
                  <a:lnTo>
                    <a:pt x="134" y="236"/>
                  </a:lnTo>
                  <a:lnTo>
                    <a:pt x="126" y="233"/>
                  </a:lnTo>
                  <a:lnTo>
                    <a:pt x="120" y="229"/>
                  </a:lnTo>
                  <a:lnTo>
                    <a:pt x="107" y="219"/>
                  </a:lnTo>
                  <a:lnTo>
                    <a:pt x="107" y="219"/>
                  </a:lnTo>
                  <a:lnTo>
                    <a:pt x="99" y="209"/>
                  </a:lnTo>
                  <a:lnTo>
                    <a:pt x="95" y="204"/>
                  </a:lnTo>
                  <a:lnTo>
                    <a:pt x="91" y="196"/>
                  </a:lnTo>
                  <a:lnTo>
                    <a:pt x="87" y="189"/>
                  </a:lnTo>
                  <a:lnTo>
                    <a:pt x="85" y="181"/>
                  </a:lnTo>
                  <a:lnTo>
                    <a:pt x="84" y="171"/>
                  </a:lnTo>
                  <a:lnTo>
                    <a:pt x="82" y="163"/>
                  </a:lnTo>
                  <a:lnTo>
                    <a:pt x="82" y="163"/>
                  </a:lnTo>
                  <a:lnTo>
                    <a:pt x="85" y="146"/>
                  </a:lnTo>
                  <a:lnTo>
                    <a:pt x="86" y="138"/>
                  </a:lnTo>
                  <a:lnTo>
                    <a:pt x="89" y="130"/>
                  </a:lnTo>
                  <a:lnTo>
                    <a:pt x="92" y="123"/>
                  </a:lnTo>
                  <a:lnTo>
                    <a:pt x="96" y="115"/>
                  </a:lnTo>
                  <a:lnTo>
                    <a:pt x="101" y="108"/>
                  </a:lnTo>
                  <a:lnTo>
                    <a:pt x="107" y="101"/>
                  </a:lnTo>
                  <a:lnTo>
                    <a:pt x="107" y="101"/>
                  </a:lnTo>
                  <a:lnTo>
                    <a:pt x="114" y="96"/>
                  </a:lnTo>
                  <a:lnTo>
                    <a:pt x="121" y="91"/>
                  </a:lnTo>
                  <a:lnTo>
                    <a:pt x="129" y="86"/>
                  </a:lnTo>
                  <a:lnTo>
                    <a:pt x="136" y="84"/>
                  </a:lnTo>
                  <a:lnTo>
                    <a:pt x="145" y="81"/>
                  </a:lnTo>
                  <a:lnTo>
                    <a:pt x="152" y="79"/>
                  </a:lnTo>
                  <a:lnTo>
                    <a:pt x="170" y="78"/>
                  </a:lnTo>
                  <a:lnTo>
                    <a:pt x="170" y="78"/>
                  </a:lnTo>
                  <a:lnTo>
                    <a:pt x="177" y="78"/>
                  </a:lnTo>
                  <a:lnTo>
                    <a:pt x="185" y="79"/>
                  </a:lnTo>
                  <a:lnTo>
                    <a:pt x="194" y="81"/>
                  </a:lnTo>
                  <a:lnTo>
                    <a:pt x="201" y="84"/>
                  </a:lnTo>
                  <a:lnTo>
                    <a:pt x="210" y="88"/>
                  </a:lnTo>
                  <a:lnTo>
                    <a:pt x="217" y="91"/>
                  </a:lnTo>
                  <a:lnTo>
                    <a:pt x="224" y="96"/>
                  </a:lnTo>
                  <a:lnTo>
                    <a:pt x="231" y="101"/>
                  </a:lnTo>
                  <a:lnTo>
                    <a:pt x="231" y="101"/>
                  </a:lnTo>
                  <a:lnTo>
                    <a:pt x="241" y="114"/>
                  </a:lnTo>
                  <a:lnTo>
                    <a:pt x="245" y="120"/>
                  </a:lnTo>
                  <a:lnTo>
                    <a:pt x="249" y="128"/>
                  </a:lnTo>
                  <a:lnTo>
                    <a:pt x="251" y="135"/>
                  </a:lnTo>
                  <a:lnTo>
                    <a:pt x="254" y="144"/>
                  </a:lnTo>
                  <a:lnTo>
                    <a:pt x="255" y="151"/>
                  </a:lnTo>
                  <a:lnTo>
                    <a:pt x="256" y="160"/>
                  </a:lnTo>
                  <a:lnTo>
                    <a:pt x="256" y="160"/>
                  </a:lnTo>
                  <a:lnTo>
                    <a:pt x="255" y="169"/>
                  </a:lnTo>
                  <a:lnTo>
                    <a:pt x="254" y="178"/>
                  </a:lnTo>
                  <a:lnTo>
                    <a:pt x="251" y="186"/>
                  </a:lnTo>
                  <a:lnTo>
                    <a:pt x="249" y="194"/>
                  </a:lnTo>
                  <a:lnTo>
                    <a:pt x="245" y="201"/>
                  </a:lnTo>
                  <a:lnTo>
                    <a:pt x="241" y="208"/>
                  </a:lnTo>
                  <a:lnTo>
                    <a:pt x="231" y="2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5" name="Freeform 35"/>
            <p:cNvSpPr/>
            <p:nvPr/>
          </p:nvSpPr>
          <p:spPr bwMode="auto">
            <a:xfrm>
              <a:off x="1073150" y="4886325"/>
              <a:ext cx="107950" cy="101600"/>
            </a:xfrm>
            <a:custGeom>
              <a:avLst/>
              <a:gdLst>
                <a:gd name="T0" fmla="*/ 290 w 339"/>
                <a:gd name="T1" fmla="*/ 46 h 320"/>
                <a:gd name="T2" fmla="*/ 265 w 339"/>
                <a:gd name="T3" fmla="*/ 26 h 320"/>
                <a:gd name="T4" fmla="*/ 235 w 339"/>
                <a:gd name="T5" fmla="*/ 11 h 320"/>
                <a:gd name="T6" fmla="*/ 202 w 339"/>
                <a:gd name="T7" fmla="*/ 3 h 320"/>
                <a:gd name="T8" fmla="*/ 170 w 339"/>
                <a:gd name="T9" fmla="*/ 0 h 320"/>
                <a:gd name="T10" fmla="*/ 152 w 339"/>
                <a:gd name="T11" fmla="*/ 1 h 320"/>
                <a:gd name="T12" fmla="*/ 119 w 339"/>
                <a:gd name="T13" fmla="*/ 6 h 320"/>
                <a:gd name="T14" fmla="*/ 89 w 339"/>
                <a:gd name="T15" fmla="*/ 19 h 320"/>
                <a:gd name="T16" fmla="*/ 61 w 339"/>
                <a:gd name="T17" fmla="*/ 35 h 320"/>
                <a:gd name="T18" fmla="*/ 49 w 339"/>
                <a:gd name="T19" fmla="*/ 46 h 320"/>
                <a:gd name="T20" fmla="*/ 27 w 339"/>
                <a:gd name="T21" fmla="*/ 71 h 320"/>
                <a:gd name="T22" fmla="*/ 12 w 339"/>
                <a:gd name="T23" fmla="*/ 99 h 320"/>
                <a:gd name="T24" fmla="*/ 4 w 339"/>
                <a:gd name="T25" fmla="*/ 130 h 320"/>
                <a:gd name="T26" fmla="*/ 0 w 339"/>
                <a:gd name="T27" fmla="*/ 160 h 320"/>
                <a:gd name="T28" fmla="*/ 1 w 339"/>
                <a:gd name="T29" fmla="*/ 176 h 320"/>
                <a:gd name="T30" fmla="*/ 7 w 339"/>
                <a:gd name="T31" fmla="*/ 206 h 320"/>
                <a:gd name="T32" fmla="*/ 19 w 339"/>
                <a:gd name="T33" fmla="*/ 236 h 320"/>
                <a:gd name="T34" fmla="*/ 37 w 339"/>
                <a:gd name="T35" fmla="*/ 263 h 320"/>
                <a:gd name="T36" fmla="*/ 49 w 339"/>
                <a:gd name="T37" fmla="*/ 275 h 320"/>
                <a:gd name="T38" fmla="*/ 74 w 339"/>
                <a:gd name="T39" fmla="*/ 295 h 320"/>
                <a:gd name="T40" fmla="*/ 104 w 339"/>
                <a:gd name="T41" fmla="*/ 309 h 320"/>
                <a:gd name="T42" fmla="*/ 136 w 339"/>
                <a:gd name="T43" fmla="*/ 318 h 320"/>
                <a:gd name="T44" fmla="*/ 170 w 339"/>
                <a:gd name="T45" fmla="*/ 320 h 320"/>
                <a:gd name="T46" fmla="*/ 186 w 339"/>
                <a:gd name="T47" fmla="*/ 320 h 320"/>
                <a:gd name="T48" fmla="*/ 220 w 339"/>
                <a:gd name="T49" fmla="*/ 314 h 320"/>
                <a:gd name="T50" fmla="*/ 250 w 339"/>
                <a:gd name="T51" fmla="*/ 303 h 320"/>
                <a:gd name="T52" fmla="*/ 277 w 339"/>
                <a:gd name="T53" fmla="*/ 285 h 320"/>
                <a:gd name="T54" fmla="*/ 290 w 339"/>
                <a:gd name="T55" fmla="*/ 275 h 320"/>
                <a:gd name="T56" fmla="*/ 311 w 339"/>
                <a:gd name="T57" fmla="*/ 250 h 320"/>
                <a:gd name="T58" fmla="*/ 326 w 339"/>
                <a:gd name="T59" fmla="*/ 221 h 320"/>
                <a:gd name="T60" fmla="*/ 335 w 339"/>
                <a:gd name="T61" fmla="*/ 191 h 320"/>
                <a:gd name="T62" fmla="*/ 339 w 339"/>
                <a:gd name="T63" fmla="*/ 160 h 320"/>
                <a:gd name="T64" fmla="*/ 337 w 339"/>
                <a:gd name="T65" fmla="*/ 145 h 320"/>
                <a:gd name="T66" fmla="*/ 331 w 339"/>
                <a:gd name="T67" fmla="*/ 114 h 320"/>
                <a:gd name="T68" fmla="*/ 320 w 339"/>
                <a:gd name="T69" fmla="*/ 85 h 320"/>
                <a:gd name="T70" fmla="*/ 301 w 339"/>
                <a:gd name="T71"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9" h="320">
                  <a:moveTo>
                    <a:pt x="290" y="46"/>
                  </a:moveTo>
                  <a:lnTo>
                    <a:pt x="290" y="46"/>
                  </a:lnTo>
                  <a:lnTo>
                    <a:pt x="277" y="35"/>
                  </a:lnTo>
                  <a:lnTo>
                    <a:pt x="265" y="26"/>
                  </a:lnTo>
                  <a:lnTo>
                    <a:pt x="250" y="19"/>
                  </a:lnTo>
                  <a:lnTo>
                    <a:pt x="235" y="11"/>
                  </a:lnTo>
                  <a:lnTo>
                    <a:pt x="220" y="6"/>
                  </a:lnTo>
                  <a:lnTo>
                    <a:pt x="202" y="3"/>
                  </a:lnTo>
                  <a:lnTo>
                    <a:pt x="186" y="1"/>
                  </a:lnTo>
                  <a:lnTo>
                    <a:pt x="170" y="0"/>
                  </a:lnTo>
                  <a:lnTo>
                    <a:pt x="170" y="0"/>
                  </a:lnTo>
                  <a:lnTo>
                    <a:pt x="152" y="1"/>
                  </a:lnTo>
                  <a:lnTo>
                    <a:pt x="136" y="3"/>
                  </a:lnTo>
                  <a:lnTo>
                    <a:pt x="119" y="6"/>
                  </a:lnTo>
                  <a:lnTo>
                    <a:pt x="104" y="11"/>
                  </a:lnTo>
                  <a:lnTo>
                    <a:pt x="89" y="19"/>
                  </a:lnTo>
                  <a:lnTo>
                    <a:pt x="74" y="26"/>
                  </a:lnTo>
                  <a:lnTo>
                    <a:pt x="61" y="35"/>
                  </a:lnTo>
                  <a:lnTo>
                    <a:pt x="49" y="46"/>
                  </a:lnTo>
                  <a:lnTo>
                    <a:pt x="49" y="46"/>
                  </a:lnTo>
                  <a:lnTo>
                    <a:pt x="37" y="58"/>
                  </a:lnTo>
                  <a:lnTo>
                    <a:pt x="27" y="71"/>
                  </a:lnTo>
                  <a:lnTo>
                    <a:pt x="19" y="85"/>
                  </a:lnTo>
                  <a:lnTo>
                    <a:pt x="12" y="99"/>
                  </a:lnTo>
                  <a:lnTo>
                    <a:pt x="7" y="114"/>
                  </a:lnTo>
                  <a:lnTo>
                    <a:pt x="4" y="130"/>
                  </a:lnTo>
                  <a:lnTo>
                    <a:pt x="1" y="145"/>
                  </a:lnTo>
                  <a:lnTo>
                    <a:pt x="0" y="160"/>
                  </a:lnTo>
                  <a:lnTo>
                    <a:pt x="0" y="160"/>
                  </a:lnTo>
                  <a:lnTo>
                    <a:pt x="1" y="176"/>
                  </a:lnTo>
                  <a:lnTo>
                    <a:pt x="4" y="191"/>
                  </a:lnTo>
                  <a:lnTo>
                    <a:pt x="7" y="206"/>
                  </a:lnTo>
                  <a:lnTo>
                    <a:pt x="12" y="221"/>
                  </a:lnTo>
                  <a:lnTo>
                    <a:pt x="19" y="236"/>
                  </a:lnTo>
                  <a:lnTo>
                    <a:pt x="27" y="250"/>
                  </a:lnTo>
                  <a:lnTo>
                    <a:pt x="37" y="263"/>
                  </a:lnTo>
                  <a:lnTo>
                    <a:pt x="49" y="275"/>
                  </a:lnTo>
                  <a:lnTo>
                    <a:pt x="49" y="275"/>
                  </a:lnTo>
                  <a:lnTo>
                    <a:pt x="61" y="285"/>
                  </a:lnTo>
                  <a:lnTo>
                    <a:pt x="74" y="295"/>
                  </a:lnTo>
                  <a:lnTo>
                    <a:pt x="89" y="303"/>
                  </a:lnTo>
                  <a:lnTo>
                    <a:pt x="104" y="309"/>
                  </a:lnTo>
                  <a:lnTo>
                    <a:pt x="119" y="314"/>
                  </a:lnTo>
                  <a:lnTo>
                    <a:pt x="136" y="318"/>
                  </a:lnTo>
                  <a:lnTo>
                    <a:pt x="152" y="320"/>
                  </a:lnTo>
                  <a:lnTo>
                    <a:pt x="170" y="320"/>
                  </a:lnTo>
                  <a:lnTo>
                    <a:pt x="170" y="320"/>
                  </a:lnTo>
                  <a:lnTo>
                    <a:pt x="186" y="320"/>
                  </a:lnTo>
                  <a:lnTo>
                    <a:pt x="202" y="318"/>
                  </a:lnTo>
                  <a:lnTo>
                    <a:pt x="220" y="314"/>
                  </a:lnTo>
                  <a:lnTo>
                    <a:pt x="235" y="309"/>
                  </a:lnTo>
                  <a:lnTo>
                    <a:pt x="250" y="303"/>
                  </a:lnTo>
                  <a:lnTo>
                    <a:pt x="265" y="295"/>
                  </a:lnTo>
                  <a:lnTo>
                    <a:pt x="277" y="285"/>
                  </a:lnTo>
                  <a:lnTo>
                    <a:pt x="290" y="275"/>
                  </a:lnTo>
                  <a:lnTo>
                    <a:pt x="290" y="275"/>
                  </a:lnTo>
                  <a:lnTo>
                    <a:pt x="301" y="263"/>
                  </a:lnTo>
                  <a:lnTo>
                    <a:pt x="311" y="250"/>
                  </a:lnTo>
                  <a:lnTo>
                    <a:pt x="320" y="236"/>
                  </a:lnTo>
                  <a:lnTo>
                    <a:pt x="326" y="221"/>
                  </a:lnTo>
                  <a:lnTo>
                    <a:pt x="331" y="206"/>
                  </a:lnTo>
                  <a:lnTo>
                    <a:pt x="335" y="191"/>
                  </a:lnTo>
                  <a:lnTo>
                    <a:pt x="337" y="176"/>
                  </a:lnTo>
                  <a:lnTo>
                    <a:pt x="339" y="160"/>
                  </a:lnTo>
                  <a:lnTo>
                    <a:pt x="339" y="160"/>
                  </a:lnTo>
                  <a:lnTo>
                    <a:pt x="337" y="145"/>
                  </a:lnTo>
                  <a:lnTo>
                    <a:pt x="335" y="130"/>
                  </a:lnTo>
                  <a:lnTo>
                    <a:pt x="331" y="114"/>
                  </a:lnTo>
                  <a:lnTo>
                    <a:pt x="326" y="99"/>
                  </a:lnTo>
                  <a:lnTo>
                    <a:pt x="320" y="85"/>
                  </a:lnTo>
                  <a:lnTo>
                    <a:pt x="311" y="71"/>
                  </a:lnTo>
                  <a:lnTo>
                    <a:pt x="301" y="58"/>
                  </a:lnTo>
                  <a:lnTo>
                    <a:pt x="290"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6" name="Freeform 36"/>
            <p:cNvSpPr/>
            <p:nvPr/>
          </p:nvSpPr>
          <p:spPr bwMode="auto">
            <a:xfrm>
              <a:off x="1098550" y="4911725"/>
              <a:ext cx="55563" cy="52388"/>
            </a:xfrm>
            <a:custGeom>
              <a:avLst/>
              <a:gdLst>
                <a:gd name="T0" fmla="*/ 149 w 174"/>
                <a:gd name="T1" fmla="*/ 142 h 166"/>
                <a:gd name="T2" fmla="*/ 137 w 174"/>
                <a:gd name="T3" fmla="*/ 151 h 166"/>
                <a:gd name="T4" fmla="*/ 123 w 174"/>
                <a:gd name="T5" fmla="*/ 158 h 166"/>
                <a:gd name="T6" fmla="*/ 107 w 174"/>
                <a:gd name="T7" fmla="*/ 163 h 166"/>
                <a:gd name="T8" fmla="*/ 88 w 174"/>
                <a:gd name="T9" fmla="*/ 166 h 166"/>
                <a:gd name="T10" fmla="*/ 78 w 174"/>
                <a:gd name="T11" fmla="*/ 165 h 166"/>
                <a:gd name="T12" fmla="*/ 60 w 174"/>
                <a:gd name="T13" fmla="*/ 162 h 166"/>
                <a:gd name="T14" fmla="*/ 44 w 174"/>
                <a:gd name="T15" fmla="*/ 155 h 166"/>
                <a:gd name="T16" fmla="*/ 25 w 174"/>
                <a:gd name="T17" fmla="*/ 141 h 166"/>
                <a:gd name="T18" fmla="*/ 17 w 174"/>
                <a:gd name="T19" fmla="*/ 131 h 166"/>
                <a:gd name="T20" fmla="*/ 9 w 174"/>
                <a:gd name="T21" fmla="*/ 118 h 166"/>
                <a:gd name="T22" fmla="*/ 3 w 174"/>
                <a:gd name="T23" fmla="*/ 103 h 166"/>
                <a:gd name="T24" fmla="*/ 0 w 174"/>
                <a:gd name="T25" fmla="*/ 85 h 166"/>
                <a:gd name="T26" fmla="*/ 3 w 174"/>
                <a:gd name="T27" fmla="*/ 68 h 166"/>
                <a:gd name="T28" fmla="*/ 7 w 174"/>
                <a:gd name="T29" fmla="*/ 52 h 166"/>
                <a:gd name="T30" fmla="*/ 14 w 174"/>
                <a:gd name="T31" fmla="*/ 37 h 166"/>
                <a:gd name="T32" fmla="*/ 25 w 174"/>
                <a:gd name="T33" fmla="*/ 23 h 166"/>
                <a:gd name="T34" fmla="*/ 32 w 174"/>
                <a:gd name="T35" fmla="*/ 18 h 166"/>
                <a:gd name="T36" fmla="*/ 47 w 174"/>
                <a:gd name="T37" fmla="*/ 8 h 166"/>
                <a:gd name="T38" fmla="*/ 63 w 174"/>
                <a:gd name="T39" fmla="*/ 3 h 166"/>
                <a:gd name="T40" fmla="*/ 88 w 174"/>
                <a:gd name="T41" fmla="*/ 0 h 166"/>
                <a:gd name="T42" fmla="*/ 95 w 174"/>
                <a:gd name="T43" fmla="*/ 0 h 166"/>
                <a:gd name="T44" fmla="*/ 112 w 174"/>
                <a:gd name="T45" fmla="*/ 3 h 166"/>
                <a:gd name="T46" fmla="*/ 128 w 174"/>
                <a:gd name="T47" fmla="*/ 10 h 166"/>
                <a:gd name="T48" fmla="*/ 142 w 174"/>
                <a:gd name="T49" fmla="*/ 18 h 166"/>
                <a:gd name="T50" fmla="*/ 149 w 174"/>
                <a:gd name="T51" fmla="*/ 23 h 166"/>
                <a:gd name="T52" fmla="*/ 163 w 174"/>
                <a:gd name="T53" fmla="*/ 42 h 166"/>
                <a:gd name="T54" fmla="*/ 169 w 174"/>
                <a:gd name="T55" fmla="*/ 57 h 166"/>
                <a:gd name="T56" fmla="*/ 173 w 174"/>
                <a:gd name="T57" fmla="*/ 73 h 166"/>
                <a:gd name="T58" fmla="*/ 174 w 174"/>
                <a:gd name="T59" fmla="*/ 82 h 166"/>
                <a:gd name="T60" fmla="*/ 172 w 174"/>
                <a:gd name="T61" fmla="*/ 100 h 166"/>
                <a:gd name="T62" fmla="*/ 167 w 174"/>
                <a:gd name="T63" fmla="*/ 116 h 166"/>
                <a:gd name="T64" fmla="*/ 159 w 174"/>
                <a:gd name="T65" fmla="*/ 13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66">
                  <a:moveTo>
                    <a:pt x="149" y="142"/>
                  </a:moveTo>
                  <a:lnTo>
                    <a:pt x="149" y="142"/>
                  </a:lnTo>
                  <a:lnTo>
                    <a:pt x="143" y="147"/>
                  </a:lnTo>
                  <a:lnTo>
                    <a:pt x="137" y="151"/>
                  </a:lnTo>
                  <a:lnTo>
                    <a:pt x="130" y="156"/>
                  </a:lnTo>
                  <a:lnTo>
                    <a:pt x="123" y="158"/>
                  </a:lnTo>
                  <a:lnTo>
                    <a:pt x="115" y="162"/>
                  </a:lnTo>
                  <a:lnTo>
                    <a:pt x="107" y="163"/>
                  </a:lnTo>
                  <a:lnTo>
                    <a:pt x="97" y="165"/>
                  </a:lnTo>
                  <a:lnTo>
                    <a:pt x="88" y="166"/>
                  </a:lnTo>
                  <a:lnTo>
                    <a:pt x="88" y="166"/>
                  </a:lnTo>
                  <a:lnTo>
                    <a:pt x="78" y="165"/>
                  </a:lnTo>
                  <a:lnTo>
                    <a:pt x="68" y="163"/>
                  </a:lnTo>
                  <a:lnTo>
                    <a:pt x="60" y="162"/>
                  </a:lnTo>
                  <a:lnTo>
                    <a:pt x="52" y="158"/>
                  </a:lnTo>
                  <a:lnTo>
                    <a:pt x="44" y="155"/>
                  </a:lnTo>
                  <a:lnTo>
                    <a:pt x="38" y="151"/>
                  </a:lnTo>
                  <a:lnTo>
                    <a:pt x="25" y="141"/>
                  </a:lnTo>
                  <a:lnTo>
                    <a:pt x="25" y="141"/>
                  </a:lnTo>
                  <a:lnTo>
                    <a:pt x="17" y="131"/>
                  </a:lnTo>
                  <a:lnTo>
                    <a:pt x="13" y="126"/>
                  </a:lnTo>
                  <a:lnTo>
                    <a:pt x="9" y="118"/>
                  </a:lnTo>
                  <a:lnTo>
                    <a:pt x="5" y="111"/>
                  </a:lnTo>
                  <a:lnTo>
                    <a:pt x="3" y="103"/>
                  </a:lnTo>
                  <a:lnTo>
                    <a:pt x="2" y="93"/>
                  </a:lnTo>
                  <a:lnTo>
                    <a:pt x="0" y="85"/>
                  </a:lnTo>
                  <a:lnTo>
                    <a:pt x="0" y="85"/>
                  </a:lnTo>
                  <a:lnTo>
                    <a:pt x="3" y="68"/>
                  </a:lnTo>
                  <a:lnTo>
                    <a:pt x="4" y="60"/>
                  </a:lnTo>
                  <a:lnTo>
                    <a:pt x="7" y="52"/>
                  </a:lnTo>
                  <a:lnTo>
                    <a:pt x="10" y="45"/>
                  </a:lnTo>
                  <a:lnTo>
                    <a:pt x="14" y="37"/>
                  </a:lnTo>
                  <a:lnTo>
                    <a:pt x="19" y="30"/>
                  </a:lnTo>
                  <a:lnTo>
                    <a:pt x="25" y="23"/>
                  </a:lnTo>
                  <a:lnTo>
                    <a:pt x="25" y="23"/>
                  </a:lnTo>
                  <a:lnTo>
                    <a:pt x="32" y="18"/>
                  </a:lnTo>
                  <a:lnTo>
                    <a:pt x="39" y="13"/>
                  </a:lnTo>
                  <a:lnTo>
                    <a:pt x="47" y="8"/>
                  </a:lnTo>
                  <a:lnTo>
                    <a:pt x="54" y="6"/>
                  </a:lnTo>
                  <a:lnTo>
                    <a:pt x="63" y="3"/>
                  </a:lnTo>
                  <a:lnTo>
                    <a:pt x="70" y="1"/>
                  </a:lnTo>
                  <a:lnTo>
                    <a:pt x="88" y="0"/>
                  </a:lnTo>
                  <a:lnTo>
                    <a:pt x="88" y="0"/>
                  </a:lnTo>
                  <a:lnTo>
                    <a:pt x="95" y="0"/>
                  </a:lnTo>
                  <a:lnTo>
                    <a:pt x="103" y="1"/>
                  </a:lnTo>
                  <a:lnTo>
                    <a:pt x="112" y="3"/>
                  </a:lnTo>
                  <a:lnTo>
                    <a:pt x="119" y="6"/>
                  </a:lnTo>
                  <a:lnTo>
                    <a:pt x="128" y="10"/>
                  </a:lnTo>
                  <a:lnTo>
                    <a:pt x="135" y="13"/>
                  </a:lnTo>
                  <a:lnTo>
                    <a:pt x="142" y="18"/>
                  </a:lnTo>
                  <a:lnTo>
                    <a:pt x="149" y="23"/>
                  </a:lnTo>
                  <a:lnTo>
                    <a:pt x="149" y="23"/>
                  </a:lnTo>
                  <a:lnTo>
                    <a:pt x="159" y="36"/>
                  </a:lnTo>
                  <a:lnTo>
                    <a:pt x="163" y="42"/>
                  </a:lnTo>
                  <a:lnTo>
                    <a:pt x="167" y="50"/>
                  </a:lnTo>
                  <a:lnTo>
                    <a:pt x="169" y="57"/>
                  </a:lnTo>
                  <a:lnTo>
                    <a:pt x="172" y="66"/>
                  </a:lnTo>
                  <a:lnTo>
                    <a:pt x="173" y="73"/>
                  </a:lnTo>
                  <a:lnTo>
                    <a:pt x="174" y="82"/>
                  </a:lnTo>
                  <a:lnTo>
                    <a:pt x="174" y="82"/>
                  </a:lnTo>
                  <a:lnTo>
                    <a:pt x="173" y="91"/>
                  </a:lnTo>
                  <a:lnTo>
                    <a:pt x="172" y="100"/>
                  </a:lnTo>
                  <a:lnTo>
                    <a:pt x="169" y="108"/>
                  </a:lnTo>
                  <a:lnTo>
                    <a:pt x="167" y="116"/>
                  </a:lnTo>
                  <a:lnTo>
                    <a:pt x="163" y="123"/>
                  </a:lnTo>
                  <a:lnTo>
                    <a:pt x="159" y="130"/>
                  </a:lnTo>
                  <a:lnTo>
                    <a:pt x="149"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7" name="Freeform 37"/>
            <p:cNvSpPr>
              <a:spLocks noEditPoints="1"/>
            </p:cNvSpPr>
            <p:nvPr/>
          </p:nvSpPr>
          <p:spPr bwMode="auto">
            <a:xfrm>
              <a:off x="1252538" y="4886325"/>
              <a:ext cx="107950" cy="101600"/>
            </a:xfrm>
            <a:custGeom>
              <a:avLst/>
              <a:gdLst>
                <a:gd name="T0" fmla="*/ 278 w 339"/>
                <a:gd name="T1" fmla="*/ 35 h 320"/>
                <a:gd name="T2" fmla="*/ 235 w 339"/>
                <a:gd name="T3" fmla="*/ 11 h 320"/>
                <a:gd name="T4" fmla="*/ 186 w 339"/>
                <a:gd name="T5" fmla="*/ 1 h 320"/>
                <a:gd name="T6" fmla="*/ 153 w 339"/>
                <a:gd name="T7" fmla="*/ 1 h 320"/>
                <a:gd name="T8" fmla="*/ 104 w 339"/>
                <a:gd name="T9" fmla="*/ 11 h 320"/>
                <a:gd name="T10" fmla="*/ 60 w 339"/>
                <a:gd name="T11" fmla="*/ 35 h 320"/>
                <a:gd name="T12" fmla="*/ 36 w 339"/>
                <a:gd name="T13" fmla="*/ 58 h 320"/>
                <a:gd name="T14" fmla="*/ 11 w 339"/>
                <a:gd name="T15" fmla="*/ 99 h 320"/>
                <a:gd name="T16" fmla="*/ 0 w 339"/>
                <a:gd name="T17" fmla="*/ 145 h 320"/>
                <a:gd name="T18" fmla="*/ 0 w 339"/>
                <a:gd name="T19" fmla="*/ 176 h 320"/>
                <a:gd name="T20" fmla="*/ 11 w 339"/>
                <a:gd name="T21" fmla="*/ 221 h 320"/>
                <a:gd name="T22" fmla="*/ 36 w 339"/>
                <a:gd name="T23" fmla="*/ 263 h 320"/>
                <a:gd name="T24" fmla="*/ 60 w 339"/>
                <a:gd name="T25" fmla="*/ 285 h 320"/>
                <a:gd name="T26" fmla="*/ 104 w 339"/>
                <a:gd name="T27" fmla="*/ 309 h 320"/>
                <a:gd name="T28" fmla="*/ 153 w 339"/>
                <a:gd name="T29" fmla="*/ 320 h 320"/>
                <a:gd name="T30" fmla="*/ 186 w 339"/>
                <a:gd name="T31" fmla="*/ 320 h 320"/>
                <a:gd name="T32" fmla="*/ 235 w 339"/>
                <a:gd name="T33" fmla="*/ 309 h 320"/>
                <a:gd name="T34" fmla="*/ 278 w 339"/>
                <a:gd name="T35" fmla="*/ 285 h 320"/>
                <a:gd name="T36" fmla="*/ 301 w 339"/>
                <a:gd name="T37" fmla="*/ 263 h 320"/>
                <a:gd name="T38" fmla="*/ 326 w 339"/>
                <a:gd name="T39" fmla="*/ 221 h 320"/>
                <a:gd name="T40" fmla="*/ 338 w 339"/>
                <a:gd name="T41" fmla="*/ 176 h 320"/>
                <a:gd name="T42" fmla="*/ 338 w 339"/>
                <a:gd name="T43" fmla="*/ 145 h 320"/>
                <a:gd name="T44" fmla="*/ 326 w 339"/>
                <a:gd name="T45" fmla="*/ 99 h 320"/>
                <a:gd name="T46" fmla="*/ 301 w 339"/>
                <a:gd name="T47" fmla="*/ 58 h 320"/>
                <a:gd name="T48" fmla="*/ 230 w 339"/>
                <a:gd name="T49" fmla="*/ 220 h 320"/>
                <a:gd name="T50" fmla="*/ 213 w 339"/>
                <a:gd name="T51" fmla="*/ 234 h 320"/>
                <a:gd name="T52" fmla="*/ 188 w 339"/>
                <a:gd name="T53" fmla="*/ 241 h 320"/>
                <a:gd name="T54" fmla="*/ 169 w 339"/>
                <a:gd name="T55" fmla="*/ 244 h 320"/>
                <a:gd name="T56" fmla="*/ 141 w 339"/>
                <a:gd name="T57" fmla="*/ 240 h 320"/>
                <a:gd name="T58" fmla="*/ 119 w 339"/>
                <a:gd name="T59" fmla="*/ 229 h 320"/>
                <a:gd name="T60" fmla="*/ 99 w 339"/>
                <a:gd name="T61" fmla="*/ 209 h 320"/>
                <a:gd name="T62" fmla="*/ 88 w 339"/>
                <a:gd name="T63" fmla="*/ 189 h 320"/>
                <a:gd name="T64" fmla="*/ 83 w 339"/>
                <a:gd name="T65" fmla="*/ 163 h 320"/>
                <a:gd name="T66" fmla="*/ 86 w 339"/>
                <a:gd name="T67" fmla="*/ 138 h 320"/>
                <a:gd name="T68" fmla="*/ 96 w 339"/>
                <a:gd name="T69" fmla="*/ 115 h 320"/>
                <a:gd name="T70" fmla="*/ 108 w 339"/>
                <a:gd name="T71" fmla="*/ 101 h 320"/>
                <a:gd name="T72" fmla="*/ 128 w 339"/>
                <a:gd name="T73" fmla="*/ 86 h 320"/>
                <a:gd name="T74" fmla="*/ 153 w 339"/>
                <a:gd name="T75" fmla="*/ 79 h 320"/>
                <a:gd name="T76" fmla="*/ 178 w 339"/>
                <a:gd name="T77" fmla="*/ 78 h 320"/>
                <a:gd name="T78" fmla="*/ 201 w 339"/>
                <a:gd name="T79" fmla="*/ 84 h 320"/>
                <a:gd name="T80" fmla="*/ 224 w 339"/>
                <a:gd name="T81" fmla="*/ 96 h 320"/>
                <a:gd name="T82" fmla="*/ 240 w 339"/>
                <a:gd name="T83" fmla="*/ 114 h 320"/>
                <a:gd name="T84" fmla="*/ 251 w 339"/>
                <a:gd name="T85" fmla="*/ 135 h 320"/>
                <a:gd name="T86" fmla="*/ 255 w 339"/>
                <a:gd name="T87" fmla="*/ 160 h 320"/>
                <a:gd name="T88" fmla="*/ 254 w 339"/>
                <a:gd name="T89" fmla="*/ 178 h 320"/>
                <a:gd name="T90" fmla="*/ 245 w 339"/>
                <a:gd name="T91" fmla="*/ 2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9" h="320">
                  <a:moveTo>
                    <a:pt x="290" y="46"/>
                  </a:moveTo>
                  <a:lnTo>
                    <a:pt x="290" y="46"/>
                  </a:lnTo>
                  <a:lnTo>
                    <a:pt x="278" y="35"/>
                  </a:lnTo>
                  <a:lnTo>
                    <a:pt x="264" y="26"/>
                  </a:lnTo>
                  <a:lnTo>
                    <a:pt x="250" y="19"/>
                  </a:lnTo>
                  <a:lnTo>
                    <a:pt x="235" y="11"/>
                  </a:lnTo>
                  <a:lnTo>
                    <a:pt x="219" y="6"/>
                  </a:lnTo>
                  <a:lnTo>
                    <a:pt x="203" y="3"/>
                  </a:lnTo>
                  <a:lnTo>
                    <a:pt x="186" y="1"/>
                  </a:lnTo>
                  <a:lnTo>
                    <a:pt x="169" y="0"/>
                  </a:lnTo>
                  <a:lnTo>
                    <a:pt x="169" y="0"/>
                  </a:lnTo>
                  <a:lnTo>
                    <a:pt x="153" y="1"/>
                  </a:lnTo>
                  <a:lnTo>
                    <a:pt x="135" y="3"/>
                  </a:lnTo>
                  <a:lnTo>
                    <a:pt x="119" y="6"/>
                  </a:lnTo>
                  <a:lnTo>
                    <a:pt x="104" y="11"/>
                  </a:lnTo>
                  <a:lnTo>
                    <a:pt x="88" y="19"/>
                  </a:lnTo>
                  <a:lnTo>
                    <a:pt x="74" y="26"/>
                  </a:lnTo>
                  <a:lnTo>
                    <a:pt x="60" y="35"/>
                  </a:lnTo>
                  <a:lnTo>
                    <a:pt x="48" y="46"/>
                  </a:lnTo>
                  <a:lnTo>
                    <a:pt x="48" y="46"/>
                  </a:lnTo>
                  <a:lnTo>
                    <a:pt x="36" y="58"/>
                  </a:lnTo>
                  <a:lnTo>
                    <a:pt x="26" y="71"/>
                  </a:lnTo>
                  <a:lnTo>
                    <a:pt x="19" y="85"/>
                  </a:lnTo>
                  <a:lnTo>
                    <a:pt x="11" y="99"/>
                  </a:lnTo>
                  <a:lnTo>
                    <a:pt x="6" y="114"/>
                  </a:lnTo>
                  <a:lnTo>
                    <a:pt x="3" y="130"/>
                  </a:lnTo>
                  <a:lnTo>
                    <a:pt x="0" y="145"/>
                  </a:lnTo>
                  <a:lnTo>
                    <a:pt x="0" y="160"/>
                  </a:lnTo>
                  <a:lnTo>
                    <a:pt x="0" y="160"/>
                  </a:lnTo>
                  <a:lnTo>
                    <a:pt x="0" y="176"/>
                  </a:lnTo>
                  <a:lnTo>
                    <a:pt x="3" y="191"/>
                  </a:lnTo>
                  <a:lnTo>
                    <a:pt x="6" y="206"/>
                  </a:lnTo>
                  <a:lnTo>
                    <a:pt x="11" y="221"/>
                  </a:lnTo>
                  <a:lnTo>
                    <a:pt x="19" y="236"/>
                  </a:lnTo>
                  <a:lnTo>
                    <a:pt x="26" y="250"/>
                  </a:lnTo>
                  <a:lnTo>
                    <a:pt x="36" y="263"/>
                  </a:lnTo>
                  <a:lnTo>
                    <a:pt x="48" y="275"/>
                  </a:lnTo>
                  <a:lnTo>
                    <a:pt x="48" y="275"/>
                  </a:lnTo>
                  <a:lnTo>
                    <a:pt x="60" y="285"/>
                  </a:lnTo>
                  <a:lnTo>
                    <a:pt x="74" y="295"/>
                  </a:lnTo>
                  <a:lnTo>
                    <a:pt x="88" y="303"/>
                  </a:lnTo>
                  <a:lnTo>
                    <a:pt x="104" y="309"/>
                  </a:lnTo>
                  <a:lnTo>
                    <a:pt x="119" y="314"/>
                  </a:lnTo>
                  <a:lnTo>
                    <a:pt x="135" y="318"/>
                  </a:lnTo>
                  <a:lnTo>
                    <a:pt x="153" y="320"/>
                  </a:lnTo>
                  <a:lnTo>
                    <a:pt x="169" y="320"/>
                  </a:lnTo>
                  <a:lnTo>
                    <a:pt x="169" y="320"/>
                  </a:lnTo>
                  <a:lnTo>
                    <a:pt x="186" y="320"/>
                  </a:lnTo>
                  <a:lnTo>
                    <a:pt x="203" y="318"/>
                  </a:lnTo>
                  <a:lnTo>
                    <a:pt x="219" y="314"/>
                  </a:lnTo>
                  <a:lnTo>
                    <a:pt x="235" y="309"/>
                  </a:lnTo>
                  <a:lnTo>
                    <a:pt x="250" y="303"/>
                  </a:lnTo>
                  <a:lnTo>
                    <a:pt x="264" y="295"/>
                  </a:lnTo>
                  <a:lnTo>
                    <a:pt x="278" y="285"/>
                  </a:lnTo>
                  <a:lnTo>
                    <a:pt x="290" y="275"/>
                  </a:lnTo>
                  <a:lnTo>
                    <a:pt x="290" y="275"/>
                  </a:lnTo>
                  <a:lnTo>
                    <a:pt x="301" y="263"/>
                  </a:lnTo>
                  <a:lnTo>
                    <a:pt x="311" y="250"/>
                  </a:lnTo>
                  <a:lnTo>
                    <a:pt x="320" y="236"/>
                  </a:lnTo>
                  <a:lnTo>
                    <a:pt x="326" y="221"/>
                  </a:lnTo>
                  <a:lnTo>
                    <a:pt x="331" y="206"/>
                  </a:lnTo>
                  <a:lnTo>
                    <a:pt x="335" y="191"/>
                  </a:lnTo>
                  <a:lnTo>
                    <a:pt x="338" y="176"/>
                  </a:lnTo>
                  <a:lnTo>
                    <a:pt x="339" y="160"/>
                  </a:lnTo>
                  <a:lnTo>
                    <a:pt x="339" y="160"/>
                  </a:lnTo>
                  <a:lnTo>
                    <a:pt x="338" y="145"/>
                  </a:lnTo>
                  <a:lnTo>
                    <a:pt x="335" y="130"/>
                  </a:lnTo>
                  <a:lnTo>
                    <a:pt x="331" y="114"/>
                  </a:lnTo>
                  <a:lnTo>
                    <a:pt x="326" y="99"/>
                  </a:lnTo>
                  <a:lnTo>
                    <a:pt x="320" y="85"/>
                  </a:lnTo>
                  <a:lnTo>
                    <a:pt x="311" y="71"/>
                  </a:lnTo>
                  <a:lnTo>
                    <a:pt x="301" y="58"/>
                  </a:lnTo>
                  <a:lnTo>
                    <a:pt x="290" y="46"/>
                  </a:lnTo>
                  <a:close/>
                  <a:moveTo>
                    <a:pt x="230" y="220"/>
                  </a:moveTo>
                  <a:lnTo>
                    <a:pt x="230" y="220"/>
                  </a:lnTo>
                  <a:lnTo>
                    <a:pt x="225" y="225"/>
                  </a:lnTo>
                  <a:lnTo>
                    <a:pt x="219" y="229"/>
                  </a:lnTo>
                  <a:lnTo>
                    <a:pt x="213" y="234"/>
                  </a:lnTo>
                  <a:lnTo>
                    <a:pt x="205" y="236"/>
                  </a:lnTo>
                  <a:lnTo>
                    <a:pt x="196" y="240"/>
                  </a:lnTo>
                  <a:lnTo>
                    <a:pt x="188" y="241"/>
                  </a:lnTo>
                  <a:lnTo>
                    <a:pt x="179" y="243"/>
                  </a:lnTo>
                  <a:lnTo>
                    <a:pt x="169" y="244"/>
                  </a:lnTo>
                  <a:lnTo>
                    <a:pt x="169" y="244"/>
                  </a:lnTo>
                  <a:lnTo>
                    <a:pt x="159" y="243"/>
                  </a:lnTo>
                  <a:lnTo>
                    <a:pt x="150" y="241"/>
                  </a:lnTo>
                  <a:lnTo>
                    <a:pt x="141" y="240"/>
                  </a:lnTo>
                  <a:lnTo>
                    <a:pt x="134" y="236"/>
                  </a:lnTo>
                  <a:lnTo>
                    <a:pt x="126" y="233"/>
                  </a:lnTo>
                  <a:lnTo>
                    <a:pt x="119" y="229"/>
                  </a:lnTo>
                  <a:lnTo>
                    <a:pt x="108" y="219"/>
                  </a:lnTo>
                  <a:lnTo>
                    <a:pt x="108" y="219"/>
                  </a:lnTo>
                  <a:lnTo>
                    <a:pt x="99" y="209"/>
                  </a:lnTo>
                  <a:lnTo>
                    <a:pt x="94" y="204"/>
                  </a:lnTo>
                  <a:lnTo>
                    <a:pt x="90" y="196"/>
                  </a:lnTo>
                  <a:lnTo>
                    <a:pt x="88" y="189"/>
                  </a:lnTo>
                  <a:lnTo>
                    <a:pt x="85" y="181"/>
                  </a:lnTo>
                  <a:lnTo>
                    <a:pt x="84" y="171"/>
                  </a:lnTo>
                  <a:lnTo>
                    <a:pt x="83" y="163"/>
                  </a:lnTo>
                  <a:lnTo>
                    <a:pt x="83" y="163"/>
                  </a:lnTo>
                  <a:lnTo>
                    <a:pt x="84" y="146"/>
                  </a:lnTo>
                  <a:lnTo>
                    <a:pt x="86" y="138"/>
                  </a:lnTo>
                  <a:lnTo>
                    <a:pt x="89" y="130"/>
                  </a:lnTo>
                  <a:lnTo>
                    <a:pt x="93" y="123"/>
                  </a:lnTo>
                  <a:lnTo>
                    <a:pt x="96" y="115"/>
                  </a:lnTo>
                  <a:lnTo>
                    <a:pt x="101" y="108"/>
                  </a:lnTo>
                  <a:lnTo>
                    <a:pt x="108" y="101"/>
                  </a:lnTo>
                  <a:lnTo>
                    <a:pt x="108" y="101"/>
                  </a:lnTo>
                  <a:lnTo>
                    <a:pt x="114" y="96"/>
                  </a:lnTo>
                  <a:lnTo>
                    <a:pt x="120" y="91"/>
                  </a:lnTo>
                  <a:lnTo>
                    <a:pt x="128" y="86"/>
                  </a:lnTo>
                  <a:lnTo>
                    <a:pt x="136" y="84"/>
                  </a:lnTo>
                  <a:lnTo>
                    <a:pt x="144" y="81"/>
                  </a:lnTo>
                  <a:lnTo>
                    <a:pt x="153" y="79"/>
                  </a:lnTo>
                  <a:lnTo>
                    <a:pt x="169" y="78"/>
                  </a:lnTo>
                  <a:lnTo>
                    <a:pt x="169" y="78"/>
                  </a:lnTo>
                  <a:lnTo>
                    <a:pt x="178" y="78"/>
                  </a:lnTo>
                  <a:lnTo>
                    <a:pt x="185" y="79"/>
                  </a:lnTo>
                  <a:lnTo>
                    <a:pt x="194" y="81"/>
                  </a:lnTo>
                  <a:lnTo>
                    <a:pt x="201" y="84"/>
                  </a:lnTo>
                  <a:lnTo>
                    <a:pt x="209" y="88"/>
                  </a:lnTo>
                  <a:lnTo>
                    <a:pt x="216" y="91"/>
                  </a:lnTo>
                  <a:lnTo>
                    <a:pt x="224" y="96"/>
                  </a:lnTo>
                  <a:lnTo>
                    <a:pt x="230" y="101"/>
                  </a:lnTo>
                  <a:lnTo>
                    <a:pt x="230" y="101"/>
                  </a:lnTo>
                  <a:lnTo>
                    <a:pt x="240" y="114"/>
                  </a:lnTo>
                  <a:lnTo>
                    <a:pt x="245" y="120"/>
                  </a:lnTo>
                  <a:lnTo>
                    <a:pt x="249" y="128"/>
                  </a:lnTo>
                  <a:lnTo>
                    <a:pt x="251" y="135"/>
                  </a:lnTo>
                  <a:lnTo>
                    <a:pt x="254" y="144"/>
                  </a:lnTo>
                  <a:lnTo>
                    <a:pt x="255" y="151"/>
                  </a:lnTo>
                  <a:lnTo>
                    <a:pt x="255" y="160"/>
                  </a:lnTo>
                  <a:lnTo>
                    <a:pt x="255" y="160"/>
                  </a:lnTo>
                  <a:lnTo>
                    <a:pt x="255" y="169"/>
                  </a:lnTo>
                  <a:lnTo>
                    <a:pt x="254" y="178"/>
                  </a:lnTo>
                  <a:lnTo>
                    <a:pt x="251" y="186"/>
                  </a:lnTo>
                  <a:lnTo>
                    <a:pt x="249" y="194"/>
                  </a:lnTo>
                  <a:lnTo>
                    <a:pt x="245" y="201"/>
                  </a:lnTo>
                  <a:lnTo>
                    <a:pt x="240" y="208"/>
                  </a:lnTo>
                  <a:lnTo>
                    <a:pt x="230" y="2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8" name="Freeform 38"/>
            <p:cNvSpPr/>
            <p:nvPr/>
          </p:nvSpPr>
          <p:spPr bwMode="auto">
            <a:xfrm>
              <a:off x="1252538" y="4886325"/>
              <a:ext cx="107950" cy="101600"/>
            </a:xfrm>
            <a:custGeom>
              <a:avLst/>
              <a:gdLst>
                <a:gd name="T0" fmla="*/ 290 w 339"/>
                <a:gd name="T1" fmla="*/ 46 h 320"/>
                <a:gd name="T2" fmla="*/ 264 w 339"/>
                <a:gd name="T3" fmla="*/ 26 h 320"/>
                <a:gd name="T4" fmla="*/ 235 w 339"/>
                <a:gd name="T5" fmla="*/ 11 h 320"/>
                <a:gd name="T6" fmla="*/ 203 w 339"/>
                <a:gd name="T7" fmla="*/ 3 h 320"/>
                <a:gd name="T8" fmla="*/ 169 w 339"/>
                <a:gd name="T9" fmla="*/ 0 h 320"/>
                <a:gd name="T10" fmla="*/ 153 w 339"/>
                <a:gd name="T11" fmla="*/ 1 h 320"/>
                <a:gd name="T12" fmla="*/ 119 w 339"/>
                <a:gd name="T13" fmla="*/ 6 h 320"/>
                <a:gd name="T14" fmla="*/ 88 w 339"/>
                <a:gd name="T15" fmla="*/ 19 h 320"/>
                <a:gd name="T16" fmla="*/ 60 w 339"/>
                <a:gd name="T17" fmla="*/ 35 h 320"/>
                <a:gd name="T18" fmla="*/ 48 w 339"/>
                <a:gd name="T19" fmla="*/ 46 h 320"/>
                <a:gd name="T20" fmla="*/ 26 w 339"/>
                <a:gd name="T21" fmla="*/ 71 h 320"/>
                <a:gd name="T22" fmla="*/ 11 w 339"/>
                <a:gd name="T23" fmla="*/ 99 h 320"/>
                <a:gd name="T24" fmla="*/ 3 w 339"/>
                <a:gd name="T25" fmla="*/ 130 h 320"/>
                <a:gd name="T26" fmla="*/ 0 w 339"/>
                <a:gd name="T27" fmla="*/ 160 h 320"/>
                <a:gd name="T28" fmla="*/ 0 w 339"/>
                <a:gd name="T29" fmla="*/ 176 h 320"/>
                <a:gd name="T30" fmla="*/ 6 w 339"/>
                <a:gd name="T31" fmla="*/ 206 h 320"/>
                <a:gd name="T32" fmla="*/ 19 w 339"/>
                <a:gd name="T33" fmla="*/ 236 h 320"/>
                <a:gd name="T34" fmla="*/ 36 w 339"/>
                <a:gd name="T35" fmla="*/ 263 h 320"/>
                <a:gd name="T36" fmla="*/ 48 w 339"/>
                <a:gd name="T37" fmla="*/ 275 h 320"/>
                <a:gd name="T38" fmla="*/ 74 w 339"/>
                <a:gd name="T39" fmla="*/ 295 h 320"/>
                <a:gd name="T40" fmla="*/ 104 w 339"/>
                <a:gd name="T41" fmla="*/ 309 h 320"/>
                <a:gd name="T42" fmla="*/ 135 w 339"/>
                <a:gd name="T43" fmla="*/ 318 h 320"/>
                <a:gd name="T44" fmla="*/ 169 w 339"/>
                <a:gd name="T45" fmla="*/ 320 h 320"/>
                <a:gd name="T46" fmla="*/ 186 w 339"/>
                <a:gd name="T47" fmla="*/ 320 h 320"/>
                <a:gd name="T48" fmla="*/ 219 w 339"/>
                <a:gd name="T49" fmla="*/ 314 h 320"/>
                <a:gd name="T50" fmla="*/ 250 w 339"/>
                <a:gd name="T51" fmla="*/ 303 h 320"/>
                <a:gd name="T52" fmla="*/ 278 w 339"/>
                <a:gd name="T53" fmla="*/ 285 h 320"/>
                <a:gd name="T54" fmla="*/ 290 w 339"/>
                <a:gd name="T55" fmla="*/ 275 h 320"/>
                <a:gd name="T56" fmla="*/ 311 w 339"/>
                <a:gd name="T57" fmla="*/ 250 h 320"/>
                <a:gd name="T58" fmla="*/ 326 w 339"/>
                <a:gd name="T59" fmla="*/ 221 h 320"/>
                <a:gd name="T60" fmla="*/ 335 w 339"/>
                <a:gd name="T61" fmla="*/ 191 h 320"/>
                <a:gd name="T62" fmla="*/ 339 w 339"/>
                <a:gd name="T63" fmla="*/ 160 h 320"/>
                <a:gd name="T64" fmla="*/ 338 w 339"/>
                <a:gd name="T65" fmla="*/ 145 h 320"/>
                <a:gd name="T66" fmla="*/ 331 w 339"/>
                <a:gd name="T67" fmla="*/ 114 h 320"/>
                <a:gd name="T68" fmla="*/ 320 w 339"/>
                <a:gd name="T69" fmla="*/ 85 h 320"/>
                <a:gd name="T70" fmla="*/ 301 w 339"/>
                <a:gd name="T71"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9" h="320">
                  <a:moveTo>
                    <a:pt x="290" y="46"/>
                  </a:moveTo>
                  <a:lnTo>
                    <a:pt x="290" y="46"/>
                  </a:lnTo>
                  <a:lnTo>
                    <a:pt x="278" y="35"/>
                  </a:lnTo>
                  <a:lnTo>
                    <a:pt x="264" y="26"/>
                  </a:lnTo>
                  <a:lnTo>
                    <a:pt x="250" y="19"/>
                  </a:lnTo>
                  <a:lnTo>
                    <a:pt x="235" y="11"/>
                  </a:lnTo>
                  <a:lnTo>
                    <a:pt x="219" y="6"/>
                  </a:lnTo>
                  <a:lnTo>
                    <a:pt x="203" y="3"/>
                  </a:lnTo>
                  <a:lnTo>
                    <a:pt x="186" y="1"/>
                  </a:lnTo>
                  <a:lnTo>
                    <a:pt x="169" y="0"/>
                  </a:lnTo>
                  <a:lnTo>
                    <a:pt x="169" y="0"/>
                  </a:lnTo>
                  <a:lnTo>
                    <a:pt x="153" y="1"/>
                  </a:lnTo>
                  <a:lnTo>
                    <a:pt x="135" y="3"/>
                  </a:lnTo>
                  <a:lnTo>
                    <a:pt x="119" y="6"/>
                  </a:lnTo>
                  <a:lnTo>
                    <a:pt x="104" y="11"/>
                  </a:lnTo>
                  <a:lnTo>
                    <a:pt x="88" y="19"/>
                  </a:lnTo>
                  <a:lnTo>
                    <a:pt x="74" y="26"/>
                  </a:lnTo>
                  <a:lnTo>
                    <a:pt x="60" y="35"/>
                  </a:lnTo>
                  <a:lnTo>
                    <a:pt x="48" y="46"/>
                  </a:lnTo>
                  <a:lnTo>
                    <a:pt x="48" y="46"/>
                  </a:lnTo>
                  <a:lnTo>
                    <a:pt x="36" y="58"/>
                  </a:lnTo>
                  <a:lnTo>
                    <a:pt x="26" y="71"/>
                  </a:lnTo>
                  <a:lnTo>
                    <a:pt x="19" y="85"/>
                  </a:lnTo>
                  <a:lnTo>
                    <a:pt x="11" y="99"/>
                  </a:lnTo>
                  <a:lnTo>
                    <a:pt x="6" y="114"/>
                  </a:lnTo>
                  <a:lnTo>
                    <a:pt x="3" y="130"/>
                  </a:lnTo>
                  <a:lnTo>
                    <a:pt x="0" y="145"/>
                  </a:lnTo>
                  <a:lnTo>
                    <a:pt x="0" y="160"/>
                  </a:lnTo>
                  <a:lnTo>
                    <a:pt x="0" y="160"/>
                  </a:lnTo>
                  <a:lnTo>
                    <a:pt x="0" y="176"/>
                  </a:lnTo>
                  <a:lnTo>
                    <a:pt x="3" y="191"/>
                  </a:lnTo>
                  <a:lnTo>
                    <a:pt x="6" y="206"/>
                  </a:lnTo>
                  <a:lnTo>
                    <a:pt x="11" y="221"/>
                  </a:lnTo>
                  <a:lnTo>
                    <a:pt x="19" y="236"/>
                  </a:lnTo>
                  <a:lnTo>
                    <a:pt x="26" y="250"/>
                  </a:lnTo>
                  <a:lnTo>
                    <a:pt x="36" y="263"/>
                  </a:lnTo>
                  <a:lnTo>
                    <a:pt x="48" y="275"/>
                  </a:lnTo>
                  <a:lnTo>
                    <a:pt x="48" y="275"/>
                  </a:lnTo>
                  <a:lnTo>
                    <a:pt x="60" y="285"/>
                  </a:lnTo>
                  <a:lnTo>
                    <a:pt x="74" y="295"/>
                  </a:lnTo>
                  <a:lnTo>
                    <a:pt x="88" y="303"/>
                  </a:lnTo>
                  <a:lnTo>
                    <a:pt x="104" y="309"/>
                  </a:lnTo>
                  <a:lnTo>
                    <a:pt x="119" y="314"/>
                  </a:lnTo>
                  <a:lnTo>
                    <a:pt x="135" y="318"/>
                  </a:lnTo>
                  <a:lnTo>
                    <a:pt x="153" y="320"/>
                  </a:lnTo>
                  <a:lnTo>
                    <a:pt x="169" y="320"/>
                  </a:lnTo>
                  <a:lnTo>
                    <a:pt x="169" y="320"/>
                  </a:lnTo>
                  <a:lnTo>
                    <a:pt x="186" y="320"/>
                  </a:lnTo>
                  <a:lnTo>
                    <a:pt x="203" y="318"/>
                  </a:lnTo>
                  <a:lnTo>
                    <a:pt x="219" y="314"/>
                  </a:lnTo>
                  <a:lnTo>
                    <a:pt x="235" y="309"/>
                  </a:lnTo>
                  <a:lnTo>
                    <a:pt x="250" y="303"/>
                  </a:lnTo>
                  <a:lnTo>
                    <a:pt x="264" y="295"/>
                  </a:lnTo>
                  <a:lnTo>
                    <a:pt x="278" y="285"/>
                  </a:lnTo>
                  <a:lnTo>
                    <a:pt x="290" y="275"/>
                  </a:lnTo>
                  <a:lnTo>
                    <a:pt x="290" y="275"/>
                  </a:lnTo>
                  <a:lnTo>
                    <a:pt x="301" y="263"/>
                  </a:lnTo>
                  <a:lnTo>
                    <a:pt x="311" y="250"/>
                  </a:lnTo>
                  <a:lnTo>
                    <a:pt x="320" y="236"/>
                  </a:lnTo>
                  <a:lnTo>
                    <a:pt x="326" y="221"/>
                  </a:lnTo>
                  <a:lnTo>
                    <a:pt x="331" y="206"/>
                  </a:lnTo>
                  <a:lnTo>
                    <a:pt x="335" y="191"/>
                  </a:lnTo>
                  <a:lnTo>
                    <a:pt x="338" y="176"/>
                  </a:lnTo>
                  <a:lnTo>
                    <a:pt x="339" y="160"/>
                  </a:lnTo>
                  <a:lnTo>
                    <a:pt x="339" y="160"/>
                  </a:lnTo>
                  <a:lnTo>
                    <a:pt x="338" y="145"/>
                  </a:lnTo>
                  <a:lnTo>
                    <a:pt x="335" y="130"/>
                  </a:lnTo>
                  <a:lnTo>
                    <a:pt x="331" y="114"/>
                  </a:lnTo>
                  <a:lnTo>
                    <a:pt x="326" y="99"/>
                  </a:lnTo>
                  <a:lnTo>
                    <a:pt x="320" y="85"/>
                  </a:lnTo>
                  <a:lnTo>
                    <a:pt x="311" y="71"/>
                  </a:lnTo>
                  <a:lnTo>
                    <a:pt x="301" y="58"/>
                  </a:lnTo>
                  <a:lnTo>
                    <a:pt x="290"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39" name="Freeform 39"/>
            <p:cNvSpPr/>
            <p:nvPr/>
          </p:nvSpPr>
          <p:spPr bwMode="auto">
            <a:xfrm>
              <a:off x="1279525" y="4911725"/>
              <a:ext cx="53975" cy="52388"/>
            </a:xfrm>
            <a:custGeom>
              <a:avLst/>
              <a:gdLst>
                <a:gd name="T0" fmla="*/ 147 w 172"/>
                <a:gd name="T1" fmla="*/ 142 h 166"/>
                <a:gd name="T2" fmla="*/ 136 w 172"/>
                <a:gd name="T3" fmla="*/ 151 h 166"/>
                <a:gd name="T4" fmla="*/ 122 w 172"/>
                <a:gd name="T5" fmla="*/ 158 h 166"/>
                <a:gd name="T6" fmla="*/ 105 w 172"/>
                <a:gd name="T7" fmla="*/ 163 h 166"/>
                <a:gd name="T8" fmla="*/ 86 w 172"/>
                <a:gd name="T9" fmla="*/ 166 h 166"/>
                <a:gd name="T10" fmla="*/ 76 w 172"/>
                <a:gd name="T11" fmla="*/ 165 h 166"/>
                <a:gd name="T12" fmla="*/ 58 w 172"/>
                <a:gd name="T13" fmla="*/ 162 h 166"/>
                <a:gd name="T14" fmla="*/ 43 w 172"/>
                <a:gd name="T15" fmla="*/ 155 h 166"/>
                <a:gd name="T16" fmla="*/ 25 w 172"/>
                <a:gd name="T17" fmla="*/ 141 h 166"/>
                <a:gd name="T18" fmla="*/ 16 w 172"/>
                <a:gd name="T19" fmla="*/ 131 h 166"/>
                <a:gd name="T20" fmla="*/ 7 w 172"/>
                <a:gd name="T21" fmla="*/ 118 h 166"/>
                <a:gd name="T22" fmla="*/ 2 w 172"/>
                <a:gd name="T23" fmla="*/ 103 h 166"/>
                <a:gd name="T24" fmla="*/ 0 w 172"/>
                <a:gd name="T25" fmla="*/ 85 h 166"/>
                <a:gd name="T26" fmla="*/ 1 w 172"/>
                <a:gd name="T27" fmla="*/ 68 h 166"/>
                <a:gd name="T28" fmla="*/ 6 w 172"/>
                <a:gd name="T29" fmla="*/ 52 h 166"/>
                <a:gd name="T30" fmla="*/ 13 w 172"/>
                <a:gd name="T31" fmla="*/ 37 h 166"/>
                <a:gd name="T32" fmla="*/ 25 w 172"/>
                <a:gd name="T33" fmla="*/ 23 h 166"/>
                <a:gd name="T34" fmla="*/ 31 w 172"/>
                <a:gd name="T35" fmla="*/ 18 h 166"/>
                <a:gd name="T36" fmla="*/ 45 w 172"/>
                <a:gd name="T37" fmla="*/ 8 h 166"/>
                <a:gd name="T38" fmla="*/ 61 w 172"/>
                <a:gd name="T39" fmla="*/ 3 h 166"/>
                <a:gd name="T40" fmla="*/ 86 w 172"/>
                <a:gd name="T41" fmla="*/ 0 h 166"/>
                <a:gd name="T42" fmla="*/ 95 w 172"/>
                <a:gd name="T43" fmla="*/ 0 h 166"/>
                <a:gd name="T44" fmla="*/ 111 w 172"/>
                <a:gd name="T45" fmla="*/ 3 h 166"/>
                <a:gd name="T46" fmla="*/ 126 w 172"/>
                <a:gd name="T47" fmla="*/ 10 h 166"/>
                <a:gd name="T48" fmla="*/ 141 w 172"/>
                <a:gd name="T49" fmla="*/ 18 h 166"/>
                <a:gd name="T50" fmla="*/ 147 w 172"/>
                <a:gd name="T51" fmla="*/ 23 h 166"/>
                <a:gd name="T52" fmla="*/ 162 w 172"/>
                <a:gd name="T53" fmla="*/ 42 h 166"/>
                <a:gd name="T54" fmla="*/ 168 w 172"/>
                <a:gd name="T55" fmla="*/ 57 h 166"/>
                <a:gd name="T56" fmla="*/ 172 w 172"/>
                <a:gd name="T57" fmla="*/ 73 h 166"/>
                <a:gd name="T58" fmla="*/ 172 w 172"/>
                <a:gd name="T59" fmla="*/ 82 h 166"/>
                <a:gd name="T60" fmla="*/ 171 w 172"/>
                <a:gd name="T61" fmla="*/ 100 h 166"/>
                <a:gd name="T62" fmla="*/ 166 w 172"/>
                <a:gd name="T63" fmla="*/ 116 h 166"/>
                <a:gd name="T64" fmla="*/ 157 w 172"/>
                <a:gd name="T65" fmla="*/ 13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166">
                  <a:moveTo>
                    <a:pt x="147" y="142"/>
                  </a:moveTo>
                  <a:lnTo>
                    <a:pt x="147" y="142"/>
                  </a:lnTo>
                  <a:lnTo>
                    <a:pt x="142" y="147"/>
                  </a:lnTo>
                  <a:lnTo>
                    <a:pt x="136" y="151"/>
                  </a:lnTo>
                  <a:lnTo>
                    <a:pt x="130" y="156"/>
                  </a:lnTo>
                  <a:lnTo>
                    <a:pt x="122" y="158"/>
                  </a:lnTo>
                  <a:lnTo>
                    <a:pt x="113" y="162"/>
                  </a:lnTo>
                  <a:lnTo>
                    <a:pt x="105" y="163"/>
                  </a:lnTo>
                  <a:lnTo>
                    <a:pt x="96" y="165"/>
                  </a:lnTo>
                  <a:lnTo>
                    <a:pt x="86" y="166"/>
                  </a:lnTo>
                  <a:lnTo>
                    <a:pt x="86" y="166"/>
                  </a:lnTo>
                  <a:lnTo>
                    <a:pt x="76" y="165"/>
                  </a:lnTo>
                  <a:lnTo>
                    <a:pt x="67" y="163"/>
                  </a:lnTo>
                  <a:lnTo>
                    <a:pt x="58" y="162"/>
                  </a:lnTo>
                  <a:lnTo>
                    <a:pt x="51" y="158"/>
                  </a:lnTo>
                  <a:lnTo>
                    <a:pt x="43" y="155"/>
                  </a:lnTo>
                  <a:lnTo>
                    <a:pt x="36" y="151"/>
                  </a:lnTo>
                  <a:lnTo>
                    <a:pt x="25" y="141"/>
                  </a:lnTo>
                  <a:lnTo>
                    <a:pt x="25" y="141"/>
                  </a:lnTo>
                  <a:lnTo>
                    <a:pt x="16" y="131"/>
                  </a:lnTo>
                  <a:lnTo>
                    <a:pt x="11" y="126"/>
                  </a:lnTo>
                  <a:lnTo>
                    <a:pt x="7" y="118"/>
                  </a:lnTo>
                  <a:lnTo>
                    <a:pt x="5" y="111"/>
                  </a:lnTo>
                  <a:lnTo>
                    <a:pt x="2" y="103"/>
                  </a:lnTo>
                  <a:lnTo>
                    <a:pt x="1" y="93"/>
                  </a:lnTo>
                  <a:lnTo>
                    <a:pt x="0" y="85"/>
                  </a:lnTo>
                  <a:lnTo>
                    <a:pt x="0" y="85"/>
                  </a:lnTo>
                  <a:lnTo>
                    <a:pt x="1" y="68"/>
                  </a:lnTo>
                  <a:lnTo>
                    <a:pt x="3" y="60"/>
                  </a:lnTo>
                  <a:lnTo>
                    <a:pt x="6" y="52"/>
                  </a:lnTo>
                  <a:lnTo>
                    <a:pt x="10" y="45"/>
                  </a:lnTo>
                  <a:lnTo>
                    <a:pt x="13" y="37"/>
                  </a:lnTo>
                  <a:lnTo>
                    <a:pt x="18" y="30"/>
                  </a:lnTo>
                  <a:lnTo>
                    <a:pt x="25" y="23"/>
                  </a:lnTo>
                  <a:lnTo>
                    <a:pt x="25" y="23"/>
                  </a:lnTo>
                  <a:lnTo>
                    <a:pt x="31" y="18"/>
                  </a:lnTo>
                  <a:lnTo>
                    <a:pt x="37" y="13"/>
                  </a:lnTo>
                  <a:lnTo>
                    <a:pt x="45" y="8"/>
                  </a:lnTo>
                  <a:lnTo>
                    <a:pt x="53" y="6"/>
                  </a:lnTo>
                  <a:lnTo>
                    <a:pt x="61" y="3"/>
                  </a:lnTo>
                  <a:lnTo>
                    <a:pt x="70" y="1"/>
                  </a:lnTo>
                  <a:lnTo>
                    <a:pt x="86" y="0"/>
                  </a:lnTo>
                  <a:lnTo>
                    <a:pt x="86" y="0"/>
                  </a:lnTo>
                  <a:lnTo>
                    <a:pt x="95" y="0"/>
                  </a:lnTo>
                  <a:lnTo>
                    <a:pt x="102" y="1"/>
                  </a:lnTo>
                  <a:lnTo>
                    <a:pt x="111" y="3"/>
                  </a:lnTo>
                  <a:lnTo>
                    <a:pt x="118" y="6"/>
                  </a:lnTo>
                  <a:lnTo>
                    <a:pt x="126" y="10"/>
                  </a:lnTo>
                  <a:lnTo>
                    <a:pt x="133" y="13"/>
                  </a:lnTo>
                  <a:lnTo>
                    <a:pt x="141" y="18"/>
                  </a:lnTo>
                  <a:lnTo>
                    <a:pt x="147" y="23"/>
                  </a:lnTo>
                  <a:lnTo>
                    <a:pt x="147" y="23"/>
                  </a:lnTo>
                  <a:lnTo>
                    <a:pt x="157" y="36"/>
                  </a:lnTo>
                  <a:lnTo>
                    <a:pt x="162" y="42"/>
                  </a:lnTo>
                  <a:lnTo>
                    <a:pt x="166" y="50"/>
                  </a:lnTo>
                  <a:lnTo>
                    <a:pt x="168" y="57"/>
                  </a:lnTo>
                  <a:lnTo>
                    <a:pt x="171" y="66"/>
                  </a:lnTo>
                  <a:lnTo>
                    <a:pt x="172" y="73"/>
                  </a:lnTo>
                  <a:lnTo>
                    <a:pt x="172" y="82"/>
                  </a:lnTo>
                  <a:lnTo>
                    <a:pt x="172" y="82"/>
                  </a:lnTo>
                  <a:lnTo>
                    <a:pt x="172" y="91"/>
                  </a:lnTo>
                  <a:lnTo>
                    <a:pt x="171" y="100"/>
                  </a:lnTo>
                  <a:lnTo>
                    <a:pt x="168" y="108"/>
                  </a:lnTo>
                  <a:lnTo>
                    <a:pt x="166" y="116"/>
                  </a:lnTo>
                  <a:lnTo>
                    <a:pt x="162" y="123"/>
                  </a:lnTo>
                  <a:lnTo>
                    <a:pt x="157" y="130"/>
                  </a:lnTo>
                  <a:lnTo>
                    <a:pt x="147"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0" name="Freeform 40"/>
            <p:cNvSpPr>
              <a:spLocks noEditPoints="1"/>
            </p:cNvSpPr>
            <p:nvPr/>
          </p:nvSpPr>
          <p:spPr bwMode="auto">
            <a:xfrm>
              <a:off x="1371600" y="4889500"/>
              <a:ext cx="80963" cy="96838"/>
            </a:xfrm>
            <a:custGeom>
              <a:avLst/>
              <a:gdLst>
                <a:gd name="T0" fmla="*/ 201 w 255"/>
                <a:gd name="T1" fmla="*/ 160 h 306"/>
                <a:gd name="T2" fmla="*/ 211 w 255"/>
                <a:gd name="T3" fmla="*/ 147 h 306"/>
                <a:gd name="T4" fmla="*/ 219 w 255"/>
                <a:gd name="T5" fmla="*/ 132 h 306"/>
                <a:gd name="T6" fmla="*/ 224 w 255"/>
                <a:gd name="T7" fmla="*/ 115 h 306"/>
                <a:gd name="T8" fmla="*/ 225 w 255"/>
                <a:gd name="T9" fmla="*/ 96 h 306"/>
                <a:gd name="T10" fmla="*/ 225 w 255"/>
                <a:gd name="T11" fmla="*/ 86 h 306"/>
                <a:gd name="T12" fmla="*/ 223 w 255"/>
                <a:gd name="T13" fmla="*/ 67 h 306"/>
                <a:gd name="T14" fmla="*/ 215 w 255"/>
                <a:gd name="T15" fmla="*/ 50 h 306"/>
                <a:gd name="T16" fmla="*/ 205 w 255"/>
                <a:gd name="T17" fmla="*/ 33 h 306"/>
                <a:gd name="T18" fmla="*/ 199 w 255"/>
                <a:gd name="T19" fmla="*/ 26 h 306"/>
                <a:gd name="T20" fmla="*/ 181 w 255"/>
                <a:gd name="T21" fmla="*/ 12 h 306"/>
                <a:gd name="T22" fmla="*/ 163 w 255"/>
                <a:gd name="T23" fmla="*/ 3 h 306"/>
                <a:gd name="T24" fmla="*/ 143 w 255"/>
                <a:gd name="T25" fmla="*/ 0 h 306"/>
                <a:gd name="T26" fmla="*/ 0 w 255"/>
                <a:gd name="T27" fmla="*/ 0 h 306"/>
                <a:gd name="T28" fmla="*/ 80 w 255"/>
                <a:gd name="T29" fmla="*/ 306 h 306"/>
                <a:gd name="T30" fmla="*/ 156 w 255"/>
                <a:gd name="T31" fmla="*/ 306 h 306"/>
                <a:gd name="T32" fmla="*/ 159 w 255"/>
                <a:gd name="T33" fmla="*/ 181 h 306"/>
                <a:gd name="T34" fmla="*/ 170 w 255"/>
                <a:gd name="T35" fmla="*/ 177 h 306"/>
                <a:gd name="T36" fmla="*/ 191 w 255"/>
                <a:gd name="T37" fmla="*/ 167 h 306"/>
                <a:gd name="T38" fmla="*/ 134 w 255"/>
                <a:gd name="T39" fmla="*/ 125 h 306"/>
                <a:gd name="T40" fmla="*/ 130 w 255"/>
                <a:gd name="T41" fmla="*/ 127 h 306"/>
                <a:gd name="T42" fmla="*/ 115 w 255"/>
                <a:gd name="T43" fmla="*/ 133 h 306"/>
                <a:gd name="T44" fmla="*/ 95 w 255"/>
                <a:gd name="T45" fmla="*/ 137 h 306"/>
                <a:gd name="T46" fmla="*/ 80 w 255"/>
                <a:gd name="T47" fmla="*/ 61 h 306"/>
                <a:gd name="T48" fmla="*/ 95 w 255"/>
                <a:gd name="T49" fmla="*/ 61 h 306"/>
                <a:gd name="T50" fmla="*/ 118 w 255"/>
                <a:gd name="T51" fmla="*/ 63 h 306"/>
                <a:gd name="T52" fmla="*/ 134 w 255"/>
                <a:gd name="T53" fmla="*/ 72 h 306"/>
                <a:gd name="T54" fmla="*/ 138 w 255"/>
                <a:gd name="T55" fmla="*/ 78 h 306"/>
                <a:gd name="T56" fmla="*/ 143 w 255"/>
                <a:gd name="T57" fmla="*/ 91 h 306"/>
                <a:gd name="T58" fmla="*/ 144 w 255"/>
                <a:gd name="T59" fmla="*/ 98 h 306"/>
                <a:gd name="T60" fmla="*/ 141 w 255"/>
                <a:gd name="T61" fmla="*/ 112 h 306"/>
                <a:gd name="T62" fmla="*/ 134 w 255"/>
                <a:gd name="T63" fmla="*/ 125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5" h="306">
                  <a:moveTo>
                    <a:pt x="201" y="160"/>
                  </a:moveTo>
                  <a:lnTo>
                    <a:pt x="201" y="160"/>
                  </a:lnTo>
                  <a:lnTo>
                    <a:pt x="206" y="153"/>
                  </a:lnTo>
                  <a:lnTo>
                    <a:pt x="211" y="147"/>
                  </a:lnTo>
                  <a:lnTo>
                    <a:pt x="215" y="140"/>
                  </a:lnTo>
                  <a:lnTo>
                    <a:pt x="219" y="132"/>
                  </a:lnTo>
                  <a:lnTo>
                    <a:pt x="221" y="123"/>
                  </a:lnTo>
                  <a:lnTo>
                    <a:pt x="224" y="115"/>
                  </a:lnTo>
                  <a:lnTo>
                    <a:pt x="225" y="105"/>
                  </a:lnTo>
                  <a:lnTo>
                    <a:pt x="225" y="96"/>
                  </a:lnTo>
                  <a:lnTo>
                    <a:pt x="225" y="96"/>
                  </a:lnTo>
                  <a:lnTo>
                    <a:pt x="225" y="86"/>
                  </a:lnTo>
                  <a:lnTo>
                    <a:pt x="224" y="77"/>
                  </a:lnTo>
                  <a:lnTo>
                    <a:pt x="223" y="67"/>
                  </a:lnTo>
                  <a:lnTo>
                    <a:pt x="219" y="58"/>
                  </a:lnTo>
                  <a:lnTo>
                    <a:pt x="215" y="50"/>
                  </a:lnTo>
                  <a:lnTo>
                    <a:pt x="211" y="41"/>
                  </a:lnTo>
                  <a:lnTo>
                    <a:pt x="205" y="33"/>
                  </a:lnTo>
                  <a:lnTo>
                    <a:pt x="199" y="26"/>
                  </a:lnTo>
                  <a:lnTo>
                    <a:pt x="199" y="26"/>
                  </a:lnTo>
                  <a:lnTo>
                    <a:pt x="190" y="18"/>
                  </a:lnTo>
                  <a:lnTo>
                    <a:pt x="181" y="12"/>
                  </a:lnTo>
                  <a:lnTo>
                    <a:pt x="171" y="7"/>
                  </a:lnTo>
                  <a:lnTo>
                    <a:pt x="163" y="3"/>
                  </a:lnTo>
                  <a:lnTo>
                    <a:pt x="153" y="2"/>
                  </a:lnTo>
                  <a:lnTo>
                    <a:pt x="143" y="0"/>
                  </a:lnTo>
                  <a:lnTo>
                    <a:pt x="125" y="0"/>
                  </a:lnTo>
                  <a:lnTo>
                    <a:pt x="0" y="0"/>
                  </a:lnTo>
                  <a:lnTo>
                    <a:pt x="0" y="306"/>
                  </a:lnTo>
                  <a:lnTo>
                    <a:pt x="80" y="306"/>
                  </a:lnTo>
                  <a:lnTo>
                    <a:pt x="80" y="188"/>
                  </a:lnTo>
                  <a:lnTo>
                    <a:pt x="156" y="306"/>
                  </a:lnTo>
                  <a:lnTo>
                    <a:pt x="255" y="306"/>
                  </a:lnTo>
                  <a:lnTo>
                    <a:pt x="159" y="181"/>
                  </a:lnTo>
                  <a:lnTo>
                    <a:pt x="159" y="181"/>
                  </a:lnTo>
                  <a:lnTo>
                    <a:pt x="170" y="177"/>
                  </a:lnTo>
                  <a:lnTo>
                    <a:pt x="181" y="173"/>
                  </a:lnTo>
                  <a:lnTo>
                    <a:pt x="191" y="167"/>
                  </a:lnTo>
                  <a:lnTo>
                    <a:pt x="201" y="160"/>
                  </a:lnTo>
                  <a:close/>
                  <a:moveTo>
                    <a:pt x="134" y="125"/>
                  </a:moveTo>
                  <a:lnTo>
                    <a:pt x="134" y="125"/>
                  </a:lnTo>
                  <a:lnTo>
                    <a:pt x="130" y="127"/>
                  </a:lnTo>
                  <a:lnTo>
                    <a:pt x="125" y="130"/>
                  </a:lnTo>
                  <a:lnTo>
                    <a:pt x="115" y="133"/>
                  </a:lnTo>
                  <a:lnTo>
                    <a:pt x="105" y="136"/>
                  </a:lnTo>
                  <a:lnTo>
                    <a:pt x="95" y="137"/>
                  </a:lnTo>
                  <a:lnTo>
                    <a:pt x="80" y="137"/>
                  </a:lnTo>
                  <a:lnTo>
                    <a:pt x="80" y="61"/>
                  </a:lnTo>
                  <a:lnTo>
                    <a:pt x="95" y="61"/>
                  </a:lnTo>
                  <a:lnTo>
                    <a:pt x="95" y="61"/>
                  </a:lnTo>
                  <a:lnTo>
                    <a:pt x="108" y="62"/>
                  </a:lnTo>
                  <a:lnTo>
                    <a:pt x="118" y="63"/>
                  </a:lnTo>
                  <a:lnTo>
                    <a:pt x="126" y="68"/>
                  </a:lnTo>
                  <a:lnTo>
                    <a:pt x="134" y="72"/>
                  </a:lnTo>
                  <a:lnTo>
                    <a:pt x="134" y="72"/>
                  </a:lnTo>
                  <a:lnTo>
                    <a:pt x="138" y="78"/>
                  </a:lnTo>
                  <a:lnTo>
                    <a:pt x="141" y="85"/>
                  </a:lnTo>
                  <a:lnTo>
                    <a:pt x="143" y="91"/>
                  </a:lnTo>
                  <a:lnTo>
                    <a:pt x="144" y="98"/>
                  </a:lnTo>
                  <a:lnTo>
                    <a:pt x="144" y="98"/>
                  </a:lnTo>
                  <a:lnTo>
                    <a:pt x="143" y="106"/>
                  </a:lnTo>
                  <a:lnTo>
                    <a:pt x="141" y="112"/>
                  </a:lnTo>
                  <a:lnTo>
                    <a:pt x="138" y="120"/>
                  </a:lnTo>
                  <a:lnTo>
                    <a:pt x="134" y="1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1" name="Freeform 41"/>
            <p:cNvSpPr/>
            <p:nvPr/>
          </p:nvSpPr>
          <p:spPr bwMode="auto">
            <a:xfrm>
              <a:off x="1371600" y="4889500"/>
              <a:ext cx="80963" cy="96838"/>
            </a:xfrm>
            <a:custGeom>
              <a:avLst/>
              <a:gdLst>
                <a:gd name="T0" fmla="*/ 201 w 255"/>
                <a:gd name="T1" fmla="*/ 160 h 306"/>
                <a:gd name="T2" fmla="*/ 201 w 255"/>
                <a:gd name="T3" fmla="*/ 160 h 306"/>
                <a:gd name="T4" fmla="*/ 206 w 255"/>
                <a:gd name="T5" fmla="*/ 153 h 306"/>
                <a:gd name="T6" fmla="*/ 211 w 255"/>
                <a:gd name="T7" fmla="*/ 147 h 306"/>
                <a:gd name="T8" fmla="*/ 215 w 255"/>
                <a:gd name="T9" fmla="*/ 140 h 306"/>
                <a:gd name="T10" fmla="*/ 219 w 255"/>
                <a:gd name="T11" fmla="*/ 132 h 306"/>
                <a:gd name="T12" fmla="*/ 221 w 255"/>
                <a:gd name="T13" fmla="*/ 123 h 306"/>
                <a:gd name="T14" fmla="*/ 224 w 255"/>
                <a:gd name="T15" fmla="*/ 115 h 306"/>
                <a:gd name="T16" fmla="*/ 225 w 255"/>
                <a:gd name="T17" fmla="*/ 105 h 306"/>
                <a:gd name="T18" fmla="*/ 225 w 255"/>
                <a:gd name="T19" fmla="*/ 96 h 306"/>
                <a:gd name="T20" fmla="*/ 225 w 255"/>
                <a:gd name="T21" fmla="*/ 96 h 306"/>
                <a:gd name="T22" fmla="*/ 225 w 255"/>
                <a:gd name="T23" fmla="*/ 86 h 306"/>
                <a:gd name="T24" fmla="*/ 224 w 255"/>
                <a:gd name="T25" fmla="*/ 77 h 306"/>
                <a:gd name="T26" fmla="*/ 223 w 255"/>
                <a:gd name="T27" fmla="*/ 67 h 306"/>
                <a:gd name="T28" fmla="*/ 219 w 255"/>
                <a:gd name="T29" fmla="*/ 58 h 306"/>
                <a:gd name="T30" fmla="*/ 215 w 255"/>
                <a:gd name="T31" fmla="*/ 50 h 306"/>
                <a:gd name="T32" fmla="*/ 211 w 255"/>
                <a:gd name="T33" fmla="*/ 41 h 306"/>
                <a:gd name="T34" fmla="*/ 205 w 255"/>
                <a:gd name="T35" fmla="*/ 33 h 306"/>
                <a:gd name="T36" fmla="*/ 199 w 255"/>
                <a:gd name="T37" fmla="*/ 26 h 306"/>
                <a:gd name="T38" fmla="*/ 199 w 255"/>
                <a:gd name="T39" fmla="*/ 26 h 306"/>
                <a:gd name="T40" fmla="*/ 190 w 255"/>
                <a:gd name="T41" fmla="*/ 18 h 306"/>
                <a:gd name="T42" fmla="*/ 181 w 255"/>
                <a:gd name="T43" fmla="*/ 12 h 306"/>
                <a:gd name="T44" fmla="*/ 171 w 255"/>
                <a:gd name="T45" fmla="*/ 7 h 306"/>
                <a:gd name="T46" fmla="*/ 163 w 255"/>
                <a:gd name="T47" fmla="*/ 3 h 306"/>
                <a:gd name="T48" fmla="*/ 153 w 255"/>
                <a:gd name="T49" fmla="*/ 2 h 306"/>
                <a:gd name="T50" fmla="*/ 143 w 255"/>
                <a:gd name="T51" fmla="*/ 0 h 306"/>
                <a:gd name="T52" fmla="*/ 125 w 255"/>
                <a:gd name="T53" fmla="*/ 0 h 306"/>
                <a:gd name="T54" fmla="*/ 0 w 255"/>
                <a:gd name="T55" fmla="*/ 0 h 306"/>
                <a:gd name="T56" fmla="*/ 0 w 255"/>
                <a:gd name="T57" fmla="*/ 306 h 306"/>
                <a:gd name="T58" fmla="*/ 80 w 255"/>
                <a:gd name="T59" fmla="*/ 306 h 306"/>
                <a:gd name="T60" fmla="*/ 80 w 255"/>
                <a:gd name="T61" fmla="*/ 188 h 306"/>
                <a:gd name="T62" fmla="*/ 156 w 255"/>
                <a:gd name="T63" fmla="*/ 306 h 306"/>
                <a:gd name="T64" fmla="*/ 255 w 255"/>
                <a:gd name="T65" fmla="*/ 306 h 306"/>
                <a:gd name="T66" fmla="*/ 159 w 255"/>
                <a:gd name="T67" fmla="*/ 181 h 306"/>
                <a:gd name="T68" fmla="*/ 159 w 255"/>
                <a:gd name="T69" fmla="*/ 181 h 306"/>
                <a:gd name="T70" fmla="*/ 170 w 255"/>
                <a:gd name="T71" fmla="*/ 177 h 306"/>
                <a:gd name="T72" fmla="*/ 181 w 255"/>
                <a:gd name="T73" fmla="*/ 173 h 306"/>
                <a:gd name="T74" fmla="*/ 191 w 255"/>
                <a:gd name="T75" fmla="*/ 167 h 306"/>
                <a:gd name="T76" fmla="*/ 201 w 255"/>
                <a:gd name="T77" fmla="*/ 16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5" h="306">
                  <a:moveTo>
                    <a:pt x="201" y="160"/>
                  </a:moveTo>
                  <a:lnTo>
                    <a:pt x="201" y="160"/>
                  </a:lnTo>
                  <a:lnTo>
                    <a:pt x="206" y="153"/>
                  </a:lnTo>
                  <a:lnTo>
                    <a:pt x="211" y="147"/>
                  </a:lnTo>
                  <a:lnTo>
                    <a:pt x="215" y="140"/>
                  </a:lnTo>
                  <a:lnTo>
                    <a:pt x="219" y="132"/>
                  </a:lnTo>
                  <a:lnTo>
                    <a:pt x="221" y="123"/>
                  </a:lnTo>
                  <a:lnTo>
                    <a:pt x="224" y="115"/>
                  </a:lnTo>
                  <a:lnTo>
                    <a:pt x="225" y="105"/>
                  </a:lnTo>
                  <a:lnTo>
                    <a:pt x="225" y="96"/>
                  </a:lnTo>
                  <a:lnTo>
                    <a:pt x="225" y="96"/>
                  </a:lnTo>
                  <a:lnTo>
                    <a:pt x="225" y="86"/>
                  </a:lnTo>
                  <a:lnTo>
                    <a:pt x="224" y="77"/>
                  </a:lnTo>
                  <a:lnTo>
                    <a:pt x="223" y="67"/>
                  </a:lnTo>
                  <a:lnTo>
                    <a:pt x="219" y="58"/>
                  </a:lnTo>
                  <a:lnTo>
                    <a:pt x="215" y="50"/>
                  </a:lnTo>
                  <a:lnTo>
                    <a:pt x="211" y="41"/>
                  </a:lnTo>
                  <a:lnTo>
                    <a:pt x="205" y="33"/>
                  </a:lnTo>
                  <a:lnTo>
                    <a:pt x="199" y="26"/>
                  </a:lnTo>
                  <a:lnTo>
                    <a:pt x="199" y="26"/>
                  </a:lnTo>
                  <a:lnTo>
                    <a:pt x="190" y="18"/>
                  </a:lnTo>
                  <a:lnTo>
                    <a:pt x="181" y="12"/>
                  </a:lnTo>
                  <a:lnTo>
                    <a:pt x="171" y="7"/>
                  </a:lnTo>
                  <a:lnTo>
                    <a:pt x="163" y="3"/>
                  </a:lnTo>
                  <a:lnTo>
                    <a:pt x="153" y="2"/>
                  </a:lnTo>
                  <a:lnTo>
                    <a:pt x="143" y="0"/>
                  </a:lnTo>
                  <a:lnTo>
                    <a:pt x="125" y="0"/>
                  </a:lnTo>
                  <a:lnTo>
                    <a:pt x="0" y="0"/>
                  </a:lnTo>
                  <a:lnTo>
                    <a:pt x="0" y="306"/>
                  </a:lnTo>
                  <a:lnTo>
                    <a:pt x="80" y="306"/>
                  </a:lnTo>
                  <a:lnTo>
                    <a:pt x="80" y="188"/>
                  </a:lnTo>
                  <a:lnTo>
                    <a:pt x="156" y="306"/>
                  </a:lnTo>
                  <a:lnTo>
                    <a:pt x="255" y="306"/>
                  </a:lnTo>
                  <a:lnTo>
                    <a:pt x="159" y="181"/>
                  </a:lnTo>
                  <a:lnTo>
                    <a:pt x="159" y="181"/>
                  </a:lnTo>
                  <a:lnTo>
                    <a:pt x="170" y="177"/>
                  </a:lnTo>
                  <a:lnTo>
                    <a:pt x="181" y="173"/>
                  </a:lnTo>
                  <a:lnTo>
                    <a:pt x="191" y="167"/>
                  </a:lnTo>
                  <a:lnTo>
                    <a:pt x="201" y="1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2" name="Freeform 42"/>
            <p:cNvSpPr/>
            <p:nvPr/>
          </p:nvSpPr>
          <p:spPr bwMode="auto">
            <a:xfrm>
              <a:off x="1397000" y="4908550"/>
              <a:ext cx="20638" cy="23813"/>
            </a:xfrm>
            <a:custGeom>
              <a:avLst/>
              <a:gdLst>
                <a:gd name="T0" fmla="*/ 54 w 64"/>
                <a:gd name="T1" fmla="*/ 64 h 76"/>
                <a:gd name="T2" fmla="*/ 54 w 64"/>
                <a:gd name="T3" fmla="*/ 64 h 76"/>
                <a:gd name="T4" fmla="*/ 50 w 64"/>
                <a:gd name="T5" fmla="*/ 66 h 76"/>
                <a:gd name="T6" fmla="*/ 45 w 64"/>
                <a:gd name="T7" fmla="*/ 69 h 76"/>
                <a:gd name="T8" fmla="*/ 35 w 64"/>
                <a:gd name="T9" fmla="*/ 72 h 76"/>
                <a:gd name="T10" fmla="*/ 25 w 64"/>
                <a:gd name="T11" fmla="*/ 75 h 76"/>
                <a:gd name="T12" fmla="*/ 15 w 64"/>
                <a:gd name="T13" fmla="*/ 76 h 76"/>
                <a:gd name="T14" fmla="*/ 0 w 64"/>
                <a:gd name="T15" fmla="*/ 76 h 76"/>
                <a:gd name="T16" fmla="*/ 0 w 64"/>
                <a:gd name="T17" fmla="*/ 0 h 76"/>
                <a:gd name="T18" fmla="*/ 15 w 64"/>
                <a:gd name="T19" fmla="*/ 0 h 76"/>
                <a:gd name="T20" fmla="*/ 15 w 64"/>
                <a:gd name="T21" fmla="*/ 0 h 76"/>
                <a:gd name="T22" fmla="*/ 28 w 64"/>
                <a:gd name="T23" fmla="*/ 1 h 76"/>
                <a:gd name="T24" fmla="*/ 38 w 64"/>
                <a:gd name="T25" fmla="*/ 2 h 76"/>
                <a:gd name="T26" fmla="*/ 46 w 64"/>
                <a:gd name="T27" fmla="*/ 7 h 76"/>
                <a:gd name="T28" fmla="*/ 54 w 64"/>
                <a:gd name="T29" fmla="*/ 11 h 76"/>
                <a:gd name="T30" fmla="*/ 54 w 64"/>
                <a:gd name="T31" fmla="*/ 11 h 76"/>
                <a:gd name="T32" fmla="*/ 58 w 64"/>
                <a:gd name="T33" fmla="*/ 17 h 76"/>
                <a:gd name="T34" fmla="*/ 61 w 64"/>
                <a:gd name="T35" fmla="*/ 24 h 76"/>
                <a:gd name="T36" fmla="*/ 63 w 64"/>
                <a:gd name="T37" fmla="*/ 30 h 76"/>
                <a:gd name="T38" fmla="*/ 64 w 64"/>
                <a:gd name="T39" fmla="*/ 37 h 76"/>
                <a:gd name="T40" fmla="*/ 64 w 64"/>
                <a:gd name="T41" fmla="*/ 37 h 76"/>
                <a:gd name="T42" fmla="*/ 63 w 64"/>
                <a:gd name="T43" fmla="*/ 45 h 76"/>
                <a:gd name="T44" fmla="*/ 61 w 64"/>
                <a:gd name="T45" fmla="*/ 51 h 76"/>
                <a:gd name="T46" fmla="*/ 58 w 64"/>
                <a:gd name="T47" fmla="*/ 59 h 76"/>
                <a:gd name="T48" fmla="*/ 54 w 64"/>
                <a:gd name="T49"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6">
                  <a:moveTo>
                    <a:pt x="54" y="64"/>
                  </a:moveTo>
                  <a:lnTo>
                    <a:pt x="54" y="64"/>
                  </a:lnTo>
                  <a:lnTo>
                    <a:pt x="50" y="66"/>
                  </a:lnTo>
                  <a:lnTo>
                    <a:pt x="45" y="69"/>
                  </a:lnTo>
                  <a:lnTo>
                    <a:pt x="35" y="72"/>
                  </a:lnTo>
                  <a:lnTo>
                    <a:pt x="25" y="75"/>
                  </a:lnTo>
                  <a:lnTo>
                    <a:pt x="15" y="76"/>
                  </a:lnTo>
                  <a:lnTo>
                    <a:pt x="0" y="76"/>
                  </a:lnTo>
                  <a:lnTo>
                    <a:pt x="0" y="0"/>
                  </a:lnTo>
                  <a:lnTo>
                    <a:pt x="15" y="0"/>
                  </a:lnTo>
                  <a:lnTo>
                    <a:pt x="15" y="0"/>
                  </a:lnTo>
                  <a:lnTo>
                    <a:pt x="28" y="1"/>
                  </a:lnTo>
                  <a:lnTo>
                    <a:pt x="38" y="2"/>
                  </a:lnTo>
                  <a:lnTo>
                    <a:pt x="46" y="7"/>
                  </a:lnTo>
                  <a:lnTo>
                    <a:pt x="54" y="11"/>
                  </a:lnTo>
                  <a:lnTo>
                    <a:pt x="54" y="11"/>
                  </a:lnTo>
                  <a:lnTo>
                    <a:pt x="58" y="17"/>
                  </a:lnTo>
                  <a:lnTo>
                    <a:pt x="61" y="24"/>
                  </a:lnTo>
                  <a:lnTo>
                    <a:pt x="63" y="30"/>
                  </a:lnTo>
                  <a:lnTo>
                    <a:pt x="64" y="37"/>
                  </a:lnTo>
                  <a:lnTo>
                    <a:pt x="64" y="37"/>
                  </a:lnTo>
                  <a:lnTo>
                    <a:pt x="63" y="45"/>
                  </a:lnTo>
                  <a:lnTo>
                    <a:pt x="61" y="51"/>
                  </a:lnTo>
                  <a:lnTo>
                    <a:pt x="58" y="59"/>
                  </a:lnTo>
                  <a:lnTo>
                    <a:pt x="54"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3" name="Freeform 43"/>
            <p:cNvSpPr/>
            <p:nvPr/>
          </p:nvSpPr>
          <p:spPr bwMode="auto">
            <a:xfrm>
              <a:off x="1192213" y="4889500"/>
              <a:ext cx="55563" cy="96838"/>
            </a:xfrm>
            <a:custGeom>
              <a:avLst/>
              <a:gdLst>
                <a:gd name="T0" fmla="*/ 0 w 175"/>
                <a:gd name="T1" fmla="*/ 306 h 306"/>
                <a:gd name="T2" fmla="*/ 79 w 175"/>
                <a:gd name="T3" fmla="*/ 306 h 306"/>
                <a:gd name="T4" fmla="*/ 79 w 175"/>
                <a:gd name="T5" fmla="*/ 186 h 306"/>
                <a:gd name="T6" fmla="*/ 166 w 175"/>
                <a:gd name="T7" fmla="*/ 186 h 306"/>
                <a:gd name="T8" fmla="*/ 166 w 175"/>
                <a:gd name="T9" fmla="*/ 118 h 306"/>
                <a:gd name="T10" fmla="*/ 79 w 175"/>
                <a:gd name="T11" fmla="*/ 118 h 306"/>
                <a:gd name="T12" fmla="*/ 79 w 175"/>
                <a:gd name="T13" fmla="*/ 67 h 306"/>
                <a:gd name="T14" fmla="*/ 175 w 175"/>
                <a:gd name="T15" fmla="*/ 67 h 306"/>
                <a:gd name="T16" fmla="*/ 175 w 175"/>
                <a:gd name="T17" fmla="*/ 0 h 306"/>
                <a:gd name="T18" fmla="*/ 0 w 175"/>
                <a:gd name="T19" fmla="*/ 0 h 306"/>
                <a:gd name="T20" fmla="*/ 0 w 175"/>
                <a:gd name="T2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306">
                  <a:moveTo>
                    <a:pt x="0" y="306"/>
                  </a:moveTo>
                  <a:lnTo>
                    <a:pt x="79" y="306"/>
                  </a:lnTo>
                  <a:lnTo>
                    <a:pt x="79" y="186"/>
                  </a:lnTo>
                  <a:lnTo>
                    <a:pt x="166" y="186"/>
                  </a:lnTo>
                  <a:lnTo>
                    <a:pt x="166" y="118"/>
                  </a:lnTo>
                  <a:lnTo>
                    <a:pt x="79" y="118"/>
                  </a:lnTo>
                  <a:lnTo>
                    <a:pt x="79" y="67"/>
                  </a:lnTo>
                  <a:lnTo>
                    <a:pt x="175" y="67"/>
                  </a:lnTo>
                  <a:lnTo>
                    <a:pt x="175" y="0"/>
                  </a:lnTo>
                  <a:lnTo>
                    <a:pt x="0" y="0"/>
                  </a:lnTo>
                  <a:lnTo>
                    <a:pt x="0" y="3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4" name="Freeform 44"/>
            <p:cNvSpPr>
              <a:spLocks noEditPoints="1"/>
            </p:cNvSpPr>
            <p:nvPr/>
          </p:nvSpPr>
          <p:spPr bwMode="auto">
            <a:xfrm>
              <a:off x="950913" y="4889500"/>
              <a:ext cx="73025" cy="96838"/>
            </a:xfrm>
            <a:custGeom>
              <a:avLst/>
              <a:gdLst>
                <a:gd name="T0" fmla="*/ 171 w 233"/>
                <a:gd name="T1" fmla="*/ 142 h 306"/>
                <a:gd name="T2" fmla="*/ 185 w 233"/>
                <a:gd name="T3" fmla="*/ 133 h 306"/>
                <a:gd name="T4" fmla="*/ 196 w 233"/>
                <a:gd name="T5" fmla="*/ 118 h 306"/>
                <a:gd name="T6" fmla="*/ 200 w 233"/>
                <a:gd name="T7" fmla="*/ 108 h 306"/>
                <a:gd name="T8" fmla="*/ 203 w 233"/>
                <a:gd name="T9" fmla="*/ 90 h 306"/>
                <a:gd name="T10" fmla="*/ 205 w 233"/>
                <a:gd name="T11" fmla="*/ 81 h 306"/>
                <a:gd name="T12" fmla="*/ 202 w 233"/>
                <a:gd name="T13" fmla="*/ 62 h 306"/>
                <a:gd name="T14" fmla="*/ 198 w 233"/>
                <a:gd name="T15" fmla="*/ 46 h 306"/>
                <a:gd name="T16" fmla="*/ 185 w 233"/>
                <a:gd name="T17" fmla="*/ 23 h 306"/>
                <a:gd name="T18" fmla="*/ 178 w 233"/>
                <a:gd name="T19" fmla="*/ 16 h 306"/>
                <a:gd name="T20" fmla="*/ 162 w 233"/>
                <a:gd name="T21" fmla="*/ 6 h 306"/>
                <a:gd name="T22" fmla="*/ 145 w 233"/>
                <a:gd name="T23" fmla="*/ 1 h 306"/>
                <a:gd name="T24" fmla="*/ 118 w 233"/>
                <a:gd name="T25" fmla="*/ 0 h 306"/>
                <a:gd name="T26" fmla="*/ 0 w 233"/>
                <a:gd name="T27" fmla="*/ 306 h 306"/>
                <a:gd name="T28" fmla="*/ 127 w 233"/>
                <a:gd name="T29" fmla="*/ 306 h 306"/>
                <a:gd name="T30" fmla="*/ 153 w 233"/>
                <a:gd name="T31" fmla="*/ 303 h 306"/>
                <a:gd name="T32" fmla="*/ 177 w 233"/>
                <a:gd name="T33" fmla="*/ 297 h 306"/>
                <a:gd name="T34" fmla="*/ 196 w 233"/>
                <a:gd name="T35" fmla="*/ 288 h 306"/>
                <a:gd name="T36" fmla="*/ 211 w 233"/>
                <a:gd name="T37" fmla="*/ 277 h 306"/>
                <a:gd name="T38" fmla="*/ 218 w 233"/>
                <a:gd name="T39" fmla="*/ 267 h 306"/>
                <a:gd name="T40" fmla="*/ 226 w 233"/>
                <a:gd name="T41" fmla="*/ 253 h 306"/>
                <a:gd name="T42" fmla="*/ 231 w 233"/>
                <a:gd name="T43" fmla="*/ 237 h 306"/>
                <a:gd name="T44" fmla="*/ 233 w 233"/>
                <a:gd name="T45" fmla="*/ 217 h 306"/>
                <a:gd name="T46" fmla="*/ 232 w 233"/>
                <a:gd name="T47" fmla="*/ 207 h 306"/>
                <a:gd name="T48" fmla="*/ 230 w 233"/>
                <a:gd name="T49" fmla="*/ 191 h 306"/>
                <a:gd name="T50" fmla="*/ 225 w 233"/>
                <a:gd name="T51" fmla="*/ 177 h 306"/>
                <a:gd name="T52" fmla="*/ 217 w 233"/>
                <a:gd name="T53" fmla="*/ 166 h 306"/>
                <a:gd name="T54" fmla="*/ 212 w 233"/>
                <a:gd name="T55" fmla="*/ 161 h 306"/>
                <a:gd name="T56" fmla="*/ 193 w 233"/>
                <a:gd name="T57" fmla="*/ 148 h 306"/>
                <a:gd name="T58" fmla="*/ 171 w 233"/>
                <a:gd name="T59" fmla="*/ 142 h 306"/>
                <a:gd name="T60" fmla="*/ 93 w 233"/>
                <a:gd name="T61" fmla="*/ 61 h 306"/>
                <a:gd name="T62" fmla="*/ 105 w 233"/>
                <a:gd name="T63" fmla="*/ 61 h 306"/>
                <a:gd name="T64" fmla="*/ 120 w 233"/>
                <a:gd name="T65" fmla="*/ 66 h 306"/>
                <a:gd name="T66" fmla="*/ 125 w 233"/>
                <a:gd name="T67" fmla="*/ 70 h 306"/>
                <a:gd name="T68" fmla="*/ 130 w 233"/>
                <a:gd name="T69" fmla="*/ 78 h 306"/>
                <a:gd name="T70" fmla="*/ 131 w 233"/>
                <a:gd name="T71" fmla="*/ 90 h 306"/>
                <a:gd name="T72" fmla="*/ 131 w 233"/>
                <a:gd name="T73" fmla="*/ 96 h 306"/>
                <a:gd name="T74" fmla="*/ 127 w 233"/>
                <a:gd name="T75" fmla="*/ 106 h 306"/>
                <a:gd name="T76" fmla="*/ 125 w 233"/>
                <a:gd name="T77" fmla="*/ 111 h 306"/>
                <a:gd name="T78" fmla="*/ 117 w 233"/>
                <a:gd name="T79" fmla="*/ 116 h 306"/>
                <a:gd name="T80" fmla="*/ 101 w 233"/>
                <a:gd name="T81" fmla="*/ 120 h 306"/>
                <a:gd name="T82" fmla="*/ 80 w 233"/>
                <a:gd name="T83" fmla="*/ 120 h 306"/>
                <a:gd name="T84" fmla="*/ 146 w 233"/>
                <a:gd name="T85" fmla="*/ 231 h 306"/>
                <a:gd name="T86" fmla="*/ 142 w 233"/>
                <a:gd name="T87" fmla="*/ 235 h 306"/>
                <a:gd name="T88" fmla="*/ 132 w 233"/>
                <a:gd name="T89" fmla="*/ 240 h 306"/>
                <a:gd name="T90" fmla="*/ 112 w 233"/>
                <a:gd name="T91" fmla="*/ 243 h 306"/>
                <a:gd name="T92" fmla="*/ 80 w 233"/>
                <a:gd name="T93" fmla="*/ 243 h 306"/>
                <a:gd name="T94" fmla="*/ 96 w 233"/>
                <a:gd name="T95" fmla="*/ 180 h 306"/>
                <a:gd name="T96" fmla="*/ 110 w 233"/>
                <a:gd name="T97" fmla="*/ 180 h 306"/>
                <a:gd name="T98" fmla="*/ 136 w 233"/>
                <a:gd name="T99" fmla="*/ 183 h 306"/>
                <a:gd name="T100" fmla="*/ 145 w 233"/>
                <a:gd name="T101" fmla="*/ 190 h 306"/>
                <a:gd name="T102" fmla="*/ 148 w 233"/>
                <a:gd name="T103" fmla="*/ 193 h 306"/>
                <a:gd name="T104" fmla="*/ 152 w 233"/>
                <a:gd name="T105" fmla="*/ 205 h 306"/>
                <a:gd name="T106" fmla="*/ 152 w 233"/>
                <a:gd name="T107" fmla="*/ 212 h 306"/>
                <a:gd name="T108" fmla="*/ 151 w 233"/>
                <a:gd name="T109" fmla="*/ 223 h 306"/>
                <a:gd name="T110" fmla="*/ 146 w 233"/>
                <a:gd name="T111" fmla="*/ 23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306">
                  <a:moveTo>
                    <a:pt x="171" y="142"/>
                  </a:moveTo>
                  <a:lnTo>
                    <a:pt x="171" y="142"/>
                  </a:lnTo>
                  <a:lnTo>
                    <a:pt x="178" y="138"/>
                  </a:lnTo>
                  <a:lnTo>
                    <a:pt x="185" y="133"/>
                  </a:lnTo>
                  <a:lnTo>
                    <a:pt x="191" y="126"/>
                  </a:lnTo>
                  <a:lnTo>
                    <a:pt x="196" y="118"/>
                  </a:lnTo>
                  <a:lnTo>
                    <a:pt x="196" y="118"/>
                  </a:lnTo>
                  <a:lnTo>
                    <a:pt x="200" y="108"/>
                  </a:lnTo>
                  <a:lnTo>
                    <a:pt x="202" y="100"/>
                  </a:lnTo>
                  <a:lnTo>
                    <a:pt x="203" y="90"/>
                  </a:lnTo>
                  <a:lnTo>
                    <a:pt x="205" y="81"/>
                  </a:lnTo>
                  <a:lnTo>
                    <a:pt x="205" y="81"/>
                  </a:lnTo>
                  <a:lnTo>
                    <a:pt x="203" y="71"/>
                  </a:lnTo>
                  <a:lnTo>
                    <a:pt x="202" y="62"/>
                  </a:lnTo>
                  <a:lnTo>
                    <a:pt x="201" y="53"/>
                  </a:lnTo>
                  <a:lnTo>
                    <a:pt x="198" y="46"/>
                  </a:lnTo>
                  <a:lnTo>
                    <a:pt x="192" y="33"/>
                  </a:lnTo>
                  <a:lnTo>
                    <a:pt x="185" y="23"/>
                  </a:lnTo>
                  <a:lnTo>
                    <a:pt x="185" y="23"/>
                  </a:lnTo>
                  <a:lnTo>
                    <a:pt x="178" y="16"/>
                  </a:lnTo>
                  <a:lnTo>
                    <a:pt x="170" y="11"/>
                  </a:lnTo>
                  <a:lnTo>
                    <a:pt x="162" y="6"/>
                  </a:lnTo>
                  <a:lnTo>
                    <a:pt x="153" y="3"/>
                  </a:lnTo>
                  <a:lnTo>
                    <a:pt x="145" y="1"/>
                  </a:lnTo>
                  <a:lnTo>
                    <a:pt x="135" y="0"/>
                  </a:lnTo>
                  <a:lnTo>
                    <a:pt x="118" y="0"/>
                  </a:lnTo>
                  <a:lnTo>
                    <a:pt x="0" y="0"/>
                  </a:lnTo>
                  <a:lnTo>
                    <a:pt x="0" y="306"/>
                  </a:lnTo>
                  <a:lnTo>
                    <a:pt x="127" y="306"/>
                  </a:lnTo>
                  <a:lnTo>
                    <a:pt x="127" y="306"/>
                  </a:lnTo>
                  <a:lnTo>
                    <a:pt x="141" y="305"/>
                  </a:lnTo>
                  <a:lnTo>
                    <a:pt x="153" y="303"/>
                  </a:lnTo>
                  <a:lnTo>
                    <a:pt x="166" y="301"/>
                  </a:lnTo>
                  <a:lnTo>
                    <a:pt x="177" y="297"/>
                  </a:lnTo>
                  <a:lnTo>
                    <a:pt x="187" y="293"/>
                  </a:lnTo>
                  <a:lnTo>
                    <a:pt x="196" y="288"/>
                  </a:lnTo>
                  <a:lnTo>
                    <a:pt x="203" y="283"/>
                  </a:lnTo>
                  <a:lnTo>
                    <a:pt x="211" y="277"/>
                  </a:lnTo>
                  <a:lnTo>
                    <a:pt x="211" y="277"/>
                  </a:lnTo>
                  <a:lnTo>
                    <a:pt x="218" y="267"/>
                  </a:lnTo>
                  <a:lnTo>
                    <a:pt x="222" y="261"/>
                  </a:lnTo>
                  <a:lnTo>
                    <a:pt x="226" y="253"/>
                  </a:lnTo>
                  <a:lnTo>
                    <a:pt x="228" y="246"/>
                  </a:lnTo>
                  <a:lnTo>
                    <a:pt x="231" y="237"/>
                  </a:lnTo>
                  <a:lnTo>
                    <a:pt x="232" y="227"/>
                  </a:lnTo>
                  <a:lnTo>
                    <a:pt x="233" y="217"/>
                  </a:lnTo>
                  <a:lnTo>
                    <a:pt x="233" y="217"/>
                  </a:lnTo>
                  <a:lnTo>
                    <a:pt x="232" y="207"/>
                  </a:lnTo>
                  <a:lnTo>
                    <a:pt x="232" y="200"/>
                  </a:lnTo>
                  <a:lnTo>
                    <a:pt x="230" y="191"/>
                  </a:lnTo>
                  <a:lnTo>
                    <a:pt x="227" y="183"/>
                  </a:lnTo>
                  <a:lnTo>
                    <a:pt x="225" y="177"/>
                  </a:lnTo>
                  <a:lnTo>
                    <a:pt x="221" y="171"/>
                  </a:lnTo>
                  <a:lnTo>
                    <a:pt x="217" y="166"/>
                  </a:lnTo>
                  <a:lnTo>
                    <a:pt x="212" y="161"/>
                  </a:lnTo>
                  <a:lnTo>
                    <a:pt x="212" y="161"/>
                  </a:lnTo>
                  <a:lnTo>
                    <a:pt x="203" y="155"/>
                  </a:lnTo>
                  <a:lnTo>
                    <a:pt x="193" y="148"/>
                  </a:lnTo>
                  <a:lnTo>
                    <a:pt x="182" y="145"/>
                  </a:lnTo>
                  <a:lnTo>
                    <a:pt x="171" y="142"/>
                  </a:lnTo>
                  <a:close/>
                  <a:moveTo>
                    <a:pt x="80" y="61"/>
                  </a:moveTo>
                  <a:lnTo>
                    <a:pt x="93" y="61"/>
                  </a:lnTo>
                  <a:lnTo>
                    <a:pt x="93" y="61"/>
                  </a:lnTo>
                  <a:lnTo>
                    <a:pt x="105" y="61"/>
                  </a:lnTo>
                  <a:lnTo>
                    <a:pt x="113" y="63"/>
                  </a:lnTo>
                  <a:lnTo>
                    <a:pt x="120" y="66"/>
                  </a:lnTo>
                  <a:lnTo>
                    <a:pt x="125" y="70"/>
                  </a:lnTo>
                  <a:lnTo>
                    <a:pt x="125" y="70"/>
                  </a:lnTo>
                  <a:lnTo>
                    <a:pt x="127" y="73"/>
                  </a:lnTo>
                  <a:lnTo>
                    <a:pt x="130" y="78"/>
                  </a:lnTo>
                  <a:lnTo>
                    <a:pt x="131" y="85"/>
                  </a:lnTo>
                  <a:lnTo>
                    <a:pt x="131" y="90"/>
                  </a:lnTo>
                  <a:lnTo>
                    <a:pt x="131" y="90"/>
                  </a:lnTo>
                  <a:lnTo>
                    <a:pt x="131" y="96"/>
                  </a:lnTo>
                  <a:lnTo>
                    <a:pt x="130" y="101"/>
                  </a:lnTo>
                  <a:lnTo>
                    <a:pt x="127" y="106"/>
                  </a:lnTo>
                  <a:lnTo>
                    <a:pt x="125" y="111"/>
                  </a:lnTo>
                  <a:lnTo>
                    <a:pt x="125" y="111"/>
                  </a:lnTo>
                  <a:lnTo>
                    <a:pt x="121" y="113"/>
                  </a:lnTo>
                  <a:lnTo>
                    <a:pt x="117" y="116"/>
                  </a:lnTo>
                  <a:lnTo>
                    <a:pt x="108" y="118"/>
                  </a:lnTo>
                  <a:lnTo>
                    <a:pt x="101" y="120"/>
                  </a:lnTo>
                  <a:lnTo>
                    <a:pt x="93" y="120"/>
                  </a:lnTo>
                  <a:lnTo>
                    <a:pt x="80" y="120"/>
                  </a:lnTo>
                  <a:lnTo>
                    <a:pt x="80" y="61"/>
                  </a:lnTo>
                  <a:close/>
                  <a:moveTo>
                    <a:pt x="146" y="231"/>
                  </a:moveTo>
                  <a:lnTo>
                    <a:pt x="146" y="231"/>
                  </a:lnTo>
                  <a:lnTo>
                    <a:pt x="142" y="235"/>
                  </a:lnTo>
                  <a:lnTo>
                    <a:pt x="138" y="237"/>
                  </a:lnTo>
                  <a:lnTo>
                    <a:pt x="132" y="240"/>
                  </a:lnTo>
                  <a:lnTo>
                    <a:pt x="127" y="241"/>
                  </a:lnTo>
                  <a:lnTo>
                    <a:pt x="112" y="243"/>
                  </a:lnTo>
                  <a:lnTo>
                    <a:pt x="97" y="243"/>
                  </a:lnTo>
                  <a:lnTo>
                    <a:pt x="80" y="243"/>
                  </a:lnTo>
                  <a:lnTo>
                    <a:pt x="80" y="180"/>
                  </a:lnTo>
                  <a:lnTo>
                    <a:pt x="96" y="180"/>
                  </a:lnTo>
                  <a:lnTo>
                    <a:pt x="96" y="180"/>
                  </a:lnTo>
                  <a:lnTo>
                    <a:pt x="110" y="180"/>
                  </a:lnTo>
                  <a:lnTo>
                    <a:pt x="123" y="181"/>
                  </a:lnTo>
                  <a:lnTo>
                    <a:pt x="136" y="183"/>
                  </a:lnTo>
                  <a:lnTo>
                    <a:pt x="141" y="186"/>
                  </a:lnTo>
                  <a:lnTo>
                    <a:pt x="145" y="190"/>
                  </a:lnTo>
                  <a:lnTo>
                    <a:pt x="145" y="190"/>
                  </a:lnTo>
                  <a:lnTo>
                    <a:pt x="148" y="193"/>
                  </a:lnTo>
                  <a:lnTo>
                    <a:pt x="151" y="198"/>
                  </a:lnTo>
                  <a:lnTo>
                    <a:pt x="152" y="205"/>
                  </a:lnTo>
                  <a:lnTo>
                    <a:pt x="152" y="212"/>
                  </a:lnTo>
                  <a:lnTo>
                    <a:pt x="152" y="212"/>
                  </a:lnTo>
                  <a:lnTo>
                    <a:pt x="152" y="217"/>
                  </a:lnTo>
                  <a:lnTo>
                    <a:pt x="151" y="223"/>
                  </a:lnTo>
                  <a:lnTo>
                    <a:pt x="148" y="227"/>
                  </a:lnTo>
                  <a:lnTo>
                    <a:pt x="146" y="2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5" name="Freeform 45"/>
            <p:cNvSpPr/>
            <p:nvPr/>
          </p:nvSpPr>
          <p:spPr bwMode="auto">
            <a:xfrm>
              <a:off x="950913" y="4889500"/>
              <a:ext cx="73025" cy="96838"/>
            </a:xfrm>
            <a:custGeom>
              <a:avLst/>
              <a:gdLst>
                <a:gd name="T0" fmla="*/ 171 w 233"/>
                <a:gd name="T1" fmla="*/ 142 h 306"/>
                <a:gd name="T2" fmla="*/ 171 w 233"/>
                <a:gd name="T3" fmla="*/ 142 h 306"/>
                <a:gd name="T4" fmla="*/ 178 w 233"/>
                <a:gd name="T5" fmla="*/ 138 h 306"/>
                <a:gd name="T6" fmla="*/ 185 w 233"/>
                <a:gd name="T7" fmla="*/ 133 h 306"/>
                <a:gd name="T8" fmla="*/ 191 w 233"/>
                <a:gd name="T9" fmla="*/ 126 h 306"/>
                <a:gd name="T10" fmla="*/ 196 w 233"/>
                <a:gd name="T11" fmla="*/ 118 h 306"/>
                <a:gd name="T12" fmla="*/ 196 w 233"/>
                <a:gd name="T13" fmla="*/ 118 h 306"/>
                <a:gd name="T14" fmla="*/ 200 w 233"/>
                <a:gd name="T15" fmla="*/ 108 h 306"/>
                <a:gd name="T16" fmla="*/ 202 w 233"/>
                <a:gd name="T17" fmla="*/ 100 h 306"/>
                <a:gd name="T18" fmla="*/ 203 w 233"/>
                <a:gd name="T19" fmla="*/ 90 h 306"/>
                <a:gd name="T20" fmla="*/ 205 w 233"/>
                <a:gd name="T21" fmla="*/ 81 h 306"/>
                <a:gd name="T22" fmla="*/ 205 w 233"/>
                <a:gd name="T23" fmla="*/ 81 h 306"/>
                <a:gd name="T24" fmla="*/ 203 w 233"/>
                <a:gd name="T25" fmla="*/ 71 h 306"/>
                <a:gd name="T26" fmla="*/ 202 w 233"/>
                <a:gd name="T27" fmla="*/ 62 h 306"/>
                <a:gd name="T28" fmla="*/ 201 w 233"/>
                <a:gd name="T29" fmla="*/ 53 h 306"/>
                <a:gd name="T30" fmla="*/ 198 w 233"/>
                <a:gd name="T31" fmla="*/ 46 h 306"/>
                <a:gd name="T32" fmla="*/ 192 w 233"/>
                <a:gd name="T33" fmla="*/ 33 h 306"/>
                <a:gd name="T34" fmla="*/ 185 w 233"/>
                <a:gd name="T35" fmla="*/ 23 h 306"/>
                <a:gd name="T36" fmla="*/ 185 w 233"/>
                <a:gd name="T37" fmla="*/ 23 h 306"/>
                <a:gd name="T38" fmla="*/ 178 w 233"/>
                <a:gd name="T39" fmla="*/ 16 h 306"/>
                <a:gd name="T40" fmla="*/ 170 w 233"/>
                <a:gd name="T41" fmla="*/ 11 h 306"/>
                <a:gd name="T42" fmla="*/ 162 w 233"/>
                <a:gd name="T43" fmla="*/ 6 h 306"/>
                <a:gd name="T44" fmla="*/ 153 w 233"/>
                <a:gd name="T45" fmla="*/ 3 h 306"/>
                <a:gd name="T46" fmla="*/ 145 w 233"/>
                <a:gd name="T47" fmla="*/ 1 h 306"/>
                <a:gd name="T48" fmla="*/ 135 w 233"/>
                <a:gd name="T49" fmla="*/ 0 h 306"/>
                <a:gd name="T50" fmla="*/ 118 w 233"/>
                <a:gd name="T51" fmla="*/ 0 h 306"/>
                <a:gd name="T52" fmla="*/ 0 w 233"/>
                <a:gd name="T53" fmla="*/ 0 h 306"/>
                <a:gd name="T54" fmla="*/ 0 w 233"/>
                <a:gd name="T55" fmla="*/ 306 h 306"/>
                <a:gd name="T56" fmla="*/ 127 w 233"/>
                <a:gd name="T57" fmla="*/ 306 h 306"/>
                <a:gd name="T58" fmla="*/ 127 w 233"/>
                <a:gd name="T59" fmla="*/ 306 h 306"/>
                <a:gd name="T60" fmla="*/ 141 w 233"/>
                <a:gd name="T61" fmla="*/ 305 h 306"/>
                <a:gd name="T62" fmla="*/ 153 w 233"/>
                <a:gd name="T63" fmla="*/ 303 h 306"/>
                <a:gd name="T64" fmla="*/ 166 w 233"/>
                <a:gd name="T65" fmla="*/ 301 h 306"/>
                <a:gd name="T66" fmla="*/ 177 w 233"/>
                <a:gd name="T67" fmla="*/ 297 h 306"/>
                <a:gd name="T68" fmla="*/ 187 w 233"/>
                <a:gd name="T69" fmla="*/ 293 h 306"/>
                <a:gd name="T70" fmla="*/ 196 w 233"/>
                <a:gd name="T71" fmla="*/ 288 h 306"/>
                <a:gd name="T72" fmla="*/ 203 w 233"/>
                <a:gd name="T73" fmla="*/ 283 h 306"/>
                <a:gd name="T74" fmla="*/ 211 w 233"/>
                <a:gd name="T75" fmla="*/ 277 h 306"/>
                <a:gd name="T76" fmla="*/ 211 w 233"/>
                <a:gd name="T77" fmla="*/ 277 h 306"/>
                <a:gd name="T78" fmla="*/ 218 w 233"/>
                <a:gd name="T79" fmla="*/ 267 h 306"/>
                <a:gd name="T80" fmla="*/ 222 w 233"/>
                <a:gd name="T81" fmla="*/ 261 h 306"/>
                <a:gd name="T82" fmla="*/ 226 w 233"/>
                <a:gd name="T83" fmla="*/ 253 h 306"/>
                <a:gd name="T84" fmla="*/ 228 w 233"/>
                <a:gd name="T85" fmla="*/ 246 h 306"/>
                <a:gd name="T86" fmla="*/ 231 w 233"/>
                <a:gd name="T87" fmla="*/ 237 h 306"/>
                <a:gd name="T88" fmla="*/ 232 w 233"/>
                <a:gd name="T89" fmla="*/ 227 h 306"/>
                <a:gd name="T90" fmla="*/ 233 w 233"/>
                <a:gd name="T91" fmla="*/ 217 h 306"/>
                <a:gd name="T92" fmla="*/ 233 w 233"/>
                <a:gd name="T93" fmla="*/ 217 h 306"/>
                <a:gd name="T94" fmla="*/ 232 w 233"/>
                <a:gd name="T95" fmla="*/ 207 h 306"/>
                <a:gd name="T96" fmla="*/ 232 w 233"/>
                <a:gd name="T97" fmla="*/ 200 h 306"/>
                <a:gd name="T98" fmla="*/ 230 w 233"/>
                <a:gd name="T99" fmla="*/ 191 h 306"/>
                <a:gd name="T100" fmla="*/ 227 w 233"/>
                <a:gd name="T101" fmla="*/ 183 h 306"/>
                <a:gd name="T102" fmla="*/ 225 w 233"/>
                <a:gd name="T103" fmla="*/ 177 h 306"/>
                <a:gd name="T104" fmla="*/ 221 w 233"/>
                <a:gd name="T105" fmla="*/ 171 h 306"/>
                <a:gd name="T106" fmla="*/ 217 w 233"/>
                <a:gd name="T107" fmla="*/ 166 h 306"/>
                <a:gd name="T108" fmla="*/ 212 w 233"/>
                <a:gd name="T109" fmla="*/ 161 h 306"/>
                <a:gd name="T110" fmla="*/ 212 w 233"/>
                <a:gd name="T111" fmla="*/ 161 h 306"/>
                <a:gd name="T112" fmla="*/ 203 w 233"/>
                <a:gd name="T113" fmla="*/ 155 h 306"/>
                <a:gd name="T114" fmla="*/ 193 w 233"/>
                <a:gd name="T115" fmla="*/ 148 h 306"/>
                <a:gd name="T116" fmla="*/ 182 w 233"/>
                <a:gd name="T117" fmla="*/ 145 h 306"/>
                <a:gd name="T118" fmla="*/ 171 w 233"/>
                <a:gd name="T119" fmla="*/ 14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3" h="306">
                  <a:moveTo>
                    <a:pt x="171" y="142"/>
                  </a:moveTo>
                  <a:lnTo>
                    <a:pt x="171" y="142"/>
                  </a:lnTo>
                  <a:lnTo>
                    <a:pt x="178" y="138"/>
                  </a:lnTo>
                  <a:lnTo>
                    <a:pt x="185" y="133"/>
                  </a:lnTo>
                  <a:lnTo>
                    <a:pt x="191" y="126"/>
                  </a:lnTo>
                  <a:lnTo>
                    <a:pt x="196" y="118"/>
                  </a:lnTo>
                  <a:lnTo>
                    <a:pt x="196" y="118"/>
                  </a:lnTo>
                  <a:lnTo>
                    <a:pt x="200" y="108"/>
                  </a:lnTo>
                  <a:lnTo>
                    <a:pt x="202" y="100"/>
                  </a:lnTo>
                  <a:lnTo>
                    <a:pt x="203" y="90"/>
                  </a:lnTo>
                  <a:lnTo>
                    <a:pt x="205" y="81"/>
                  </a:lnTo>
                  <a:lnTo>
                    <a:pt x="205" y="81"/>
                  </a:lnTo>
                  <a:lnTo>
                    <a:pt x="203" y="71"/>
                  </a:lnTo>
                  <a:lnTo>
                    <a:pt x="202" y="62"/>
                  </a:lnTo>
                  <a:lnTo>
                    <a:pt x="201" y="53"/>
                  </a:lnTo>
                  <a:lnTo>
                    <a:pt x="198" y="46"/>
                  </a:lnTo>
                  <a:lnTo>
                    <a:pt x="192" y="33"/>
                  </a:lnTo>
                  <a:lnTo>
                    <a:pt x="185" y="23"/>
                  </a:lnTo>
                  <a:lnTo>
                    <a:pt x="185" y="23"/>
                  </a:lnTo>
                  <a:lnTo>
                    <a:pt x="178" y="16"/>
                  </a:lnTo>
                  <a:lnTo>
                    <a:pt x="170" y="11"/>
                  </a:lnTo>
                  <a:lnTo>
                    <a:pt x="162" y="6"/>
                  </a:lnTo>
                  <a:lnTo>
                    <a:pt x="153" y="3"/>
                  </a:lnTo>
                  <a:lnTo>
                    <a:pt x="145" y="1"/>
                  </a:lnTo>
                  <a:lnTo>
                    <a:pt x="135" y="0"/>
                  </a:lnTo>
                  <a:lnTo>
                    <a:pt x="118" y="0"/>
                  </a:lnTo>
                  <a:lnTo>
                    <a:pt x="0" y="0"/>
                  </a:lnTo>
                  <a:lnTo>
                    <a:pt x="0" y="306"/>
                  </a:lnTo>
                  <a:lnTo>
                    <a:pt x="127" y="306"/>
                  </a:lnTo>
                  <a:lnTo>
                    <a:pt x="127" y="306"/>
                  </a:lnTo>
                  <a:lnTo>
                    <a:pt x="141" y="305"/>
                  </a:lnTo>
                  <a:lnTo>
                    <a:pt x="153" y="303"/>
                  </a:lnTo>
                  <a:lnTo>
                    <a:pt x="166" y="301"/>
                  </a:lnTo>
                  <a:lnTo>
                    <a:pt x="177" y="297"/>
                  </a:lnTo>
                  <a:lnTo>
                    <a:pt x="187" y="293"/>
                  </a:lnTo>
                  <a:lnTo>
                    <a:pt x="196" y="288"/>
                  </a:lnTo>
                  <a:lnTo>
                    <a:pt x="203" y="283"/>
                  </a:lnTo>
                  <a:lnTo>
                    <a:pt x="211" y="277"/>
                  </a:lnTo>
                  <a:lnTo>
                    <a:pt x="211" y="277"/>
                  </a:lnTo>
                  <a:lnTo>
                    <a:pt x="218" y="267"/>
                  </a:lnTo>
                  <a:lnTo>
                    <a:pt x="222" y="261"/>
                  </a:lnTo>
                  <a:lnTo>
                    <a:pt x="226" y="253"/>
                  </a:lnTo>
                  <a:lnTo>
                    <a:pt x="228" y="246"/>
                  </a:lnTo>
                  <a:lnTo>
                    <a:pt x="231" y="237"/>
                  </a:lnTo>
                  <a:lnTo>
                    <a:pt x="232" y="227"/>
                  </a:lnTo>
                  <a:lnTo>
                    <a:pt x="233" y="217"/>
                  </a:lnTo>
                  <a:lnTo>
                    <a:pt x="233" y="217"/>
                  </a:lnTo>
                  <a:lnTo>
                    <a:pt x="232" y="207"/>
                  </a:lnTo>
                  <a:lnTo>
                    <a:pt x="232" y="200"/>
                  </a:lnTo>
                  <a:lnTo>
                    <a:pt x="230" y="191"/>
                  </a:lnTo>
                  <a:lnTo>
                    <a:pt x="227" y="183"/>
                  </a:lnTo>
                  <a:lnTo>
                    <a:pt x="225" y="177"/>
                  </a:lnTo>
                  <a:lnTo>
                    <a:pt x="221" y="171"/>
                  </a:lnTo>
                  <a:lnTo>
                    <a:pt x="217" y="166"/>
                  </a:lnTo>
                  <a:lnTo>
                    <a:pt x="212" y="161"/>
                  </a:lnTo>
                  <a:lnTo>
                    <a:pt x="212" y="161"/>
                  </a:lnTo>
                  <a:lnTo>
                    <a:pt x="203" y="155"/>
                  </a:lnTo>
                  <a:lnTo>
                    <a:pt x="193" y="148"/>
                  </a:lnTo>
                  <a:lnTo>
                    <a:pt x="182" y="145"/>
                  </a:lnTo>
                  <a:lnTo>
                    <a:pt x="171"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6" name="Freeform 46"/>
            <p:cNvSpPr/>
            <p:nvPr/>
          </p:nvSpPr>
          <p:spPr bwMode="auto">
            <a:xfrm>
              <a:off x="976313" y="4908550"/>
              <a:ext cx="15875" cy="19050"/>
            </a:xfrm>
            <a:custGeom>
              <a:avLst/>
              <a:gdLst>
                <a:gd name="T0" fmla="*/ 0 w 51"/>
                <a:gd name="T1" fmla="*/ 0 h 59"/>
                <a:gd name="T2" fmla="*/ 13 w 51"/>
                <a:gd name="T3" fmla="*/ 0 h 59"/>
                <a:gd name="T4" fmla="*/ 13 w 51"/>
                <a:gd name="T5" fmla="*/ 0 h 59"/>
                <a:gd name="T6" fmla="*/ 25 w 51"/>
                <a:gd name="T7" fmla="*/ 0 h 59"/>
                <a:gd name="T8" fmla="*/ 33 w 51"/>
                <a:gd name="T9" fmla="*/ 2 h 59"/>
                <a:gd name="T10" fmla="*/ 40 w 51"/>
                <a:gd name="T11" fmla="*/ 5 h 59"/>
                <a:gd name="T12" fmla="*/ 45 w 51"/>
                <a:gd name="T13" fmla="*/ 9 h 59"/>
                <a:gd name="T14" fmla="*/ 45 w 51"/>
                <a:gd name="T15" fmla="*/ 9 h 59"/>
                <a:gd name="T16" fmla="*/ 47 w 51"/>
                <a:gd name="T17" fmla="*/ 12 h 59"/>
                <a:gd name="T18" fmla="*/ 50 w 51"/>
                <a:gd name="T19" fmla="*/ 17 h 59"/>
                <a:gd name="T20" fmla="*/ 51 w 51"/>
                <a:gd name="T21" fmla="*/ 24 h 59"/>
                <a:gd name="T22" fmla="*/ 51 w 51"/>
                <a:gd name="T23" fmla="*/ 29 h 59"/>
                <a:gd name="T24" fmla="*/ 51 w 51"/>
                <a:gd name="T25" fmla="*/ 29 h 59"/>
                <a:gd name="T26" fmla="*/ 51 w 51"/>
                <a:gd name="T27" fmla="*/ 35 h 59"/>
                <a:gd name="T28" fmla="*/ 50 w 51"/>
                <a:gd name="T29" fmla="*/ 40 h 59"/>
                <a:gd name="T30" fmla="*/ 47 w 51"/>
                <a:gd name="T31" fmla="*/ 45 h 59"/>
                <a:gd name="T32" fmla="*/ 45 w 51"/>
                <a:gd name="T33" fmla="*/ 50 h 59"/>
                <a:gd name="T34" fmla="*/ 45 w 51"/>
                <a:gd name="T35" fmla="*/ 50 h 59"/>
                <a:gd name="T36" fmla="*/ 41 w 51"/>
                <a:gd name="T37" fmla="*/ 52 h 59"/>
                <a:gd name="T38" fmla="*/ 37 w 51"/>
                <a:gd name="T39" fmla="*/ 55 h 59"/>
                <a:gd name="T40" fmla="*/ 28 w 51"/>
                <a:gd name="T41" fmla="*/ 57 h 59"/>
                <a:gd name="T42" fmla="*/ 21 w 51"/>
                <a:gd name="T43" fmla="*/ 59 h 59"/>
                <a:gd name="T44" fmla="*/ 13 w 51"/>
                <a:gd name="T45" fmla="*/ 59 h 59"/>
                <a:gd name="T46" fmla="*/ 0 w 51"/>
                <a:gd name="T47" fmla="*/ 59 h 59"/>
                <a:gd name="T48" fmla="*/ 0 w 51"/>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9">
                  <a:moveTo>
                    <a:pt x="0" y="0"/>
                  </a:moveTo>
                  <a:lnTo>
                    <a:pt x="13" y="0"/>
                  </a:lnTo>
                  <a:lnTo>
                    <a:pt x="13" y="0"/>
                  </a:lnTo>
                  <a:lnTo>
                    <a:pt x="25" y="0"/>
                  </a:lnTo>
                  <a:lnTo>
                    <a:pt x="33" y="2"/>
                  </a:lnTo>
                  <a:lnTo>
                    <a:pt x="40" y="5"/>
                  </a:lnTo>
                  <a:lnTo>
                    <a:pt x="45" y="9"/>
                  </a:lnTo>
                  <a:lnTo>
                    <a:pt x="45" y="9"/>
                  </a:lnTo>
                  <a:lnTo>
                    <a:pt x="47" y="12"/>
                  </a:lnTo>
                  <a:lnTo>
                    <a:pt x="50" y="17"/>
                  </a:lnTo>
                  <a:lnTo>
                    <a:pt x="51" y="24"/>
                  </a:lnTo>
                  <a:lnTo>
                    <a:pt x="51" y="29"/>
                  </a:lnTo>
                  <a:lnTo>
                    <a:pt x="51" y="29"/>
                  </a:lnTo>
                  <a:lnTo>
                    <a:pt x="51" y="35"/>
                  </a:lnTo>
                  <a:lnTo>
                    <a:pt x="50" y="40"/>
                  </a:lnTo>
                  <a:lnTo>
                    <a:pt x="47" y="45"/>
                  </a:lnTo>
                  <a:lnTo>
                    <a:pt x="45" y="50"/>
                  </a:lnTo>
                  <a:lnTo>
                    <a:pt x="45" y="50"/>
                  </a:lnTo>
                  <a:lnTo>
                    <a:pt x="41" y="52"/>
                  </a:lnTo>
                  <a:lnTo>
                    <a:pt x="37" y="55"/>
                  </a:lnTo>
                  <a:lnTo>
                    <a:pt x="28" y="57"/>
                  </a:lnTo>
                  <a:lnTo>
                    <a:pt x="21" y="59"/>
                  </a:lnTo>
                  <a:lnTo>
                    <a:pt x="13" y="59"/>
                  </a:lnTo>
                  <a:lnTo>
                    <a:pt x="0" y="5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7" name="Freeform 47"/>
            <p:cNvSpPr/>
            <p:nvPr/>
          </p:nvSpPr>
          <p:spPr bwMode="auto">
            <a:xfrm>
              <a:off x="976313" y="4946650"/>
              <a:ext cx="22225" cy="19050"/>
            </a:xfrm>
            <a:custGeom>
              <a:avLst/>
              <a:gdLst>
                <a:gd name="T0" fmla="*/ 66 w 72"/>
                <a:gd name="T1" fmla="*/ 51 h 63"/>
                <a:gd name="T2" fmla="*/ 66 w 72"/>
                <a:gd name="T3" fmla="*/ 51 h 63"/>
                <a:gd name="T4" fmla="*/ 62 w 72"/>
                <a:gd name="T5" fmla="*/ 55 h 63"/>
                <a:gd name="T6" fmla="*/ 58 w 72"/>
                <a:gd name="T7" fmla="*/ 57 h 63"/>
                <a:gd name="T8" fmla="*/ 52 w 72"/>
                <a:gd name="T9" fmla="*/ 60 h 63"/>
                <a:gd name="T10" fmla="*/ 47 w 72"/>
                <a:gd name="T11" fmla="*/ 61 h 63"/>
                <a:gd name="T12" fmla="*/ 32 w 72"/>
                <a:gd name="T13" fmla="*/ 63 h 63"/>
                <a:gd name="T14" fmla="*/ 17 w 72"/>
                <a:gd name="T15" fmla="*/ 63 h 63"/>
                <a:gd name="T16" fmla="*/ 0 w 72"/>
                <a:gd name="T17" fmla="*/ 63 h 63"/>
                <a:gd name="T18" fmla="*/ 0 w 72"/>
                <a:gd name="T19" fmla="*/ 0 h 63"/>
                <a:gd name="T20" fmla="*/ 16 w 72"/>
                <a:gd name="T21" fmla="*/ 0 h 63"/>
                <a:gd name="T22" fmla="*/ 16 w 72"/>
                <a:gd name="T23" fmla="*/ 0 h 63"/>
                <a:gd name="T24" fmla="*/ 30 w 72"/>
                <a:gd name="T25" fmla="*/ 0 h 63"/>
                <a:gd name="T26" fmla="*/ 43 w 72"/>
                <a:gd name="T27" fmla="*/ 1 h 63"/>
                <a:gd name="T28" fmla="*/ 56 w 72"/>
                <a:gd name="T29" fmla="*/ 3 h 63"/>
                <a:gd name="T30" fmla="*/ 61 w 72"/>
                <a:gd name="T31" fmla="*/ 6 h 63"/>
                <a:gd name="T32" fmla="*/ 65 w 72"/>
                <a:gd name="T33" fmla="*/ 10 h 63"/>
                <a:gd name="T34" fmla="*/ 65 w 72"/>
                <a:gd name="T35" fmla="*/ 10 h 63"/>
                <a:gd name="T36" fmla="*/ 68 w 72"/>
                <a:gd name="T37" fmla="*/ 13 h 63"/>
                <a:gd name="T38" fmla="*/ 71 w 72"/>
                <a:gd name="T39" fmla="*/ 18 h 63"/>
                <a:gd name="T40" fmla="*/ 72 w 72"/>
                <a:gd name="T41" fmla="*/ 25 h 63"/>
                <a:gd name="T42" fmla="*/ 72 w 72"/>
                <a:gd name="T43" fmla="*/ 32 h 63"/>
                <a:gd name="T44" fmla="*/ 72 w 72"/>
                <a:gd name="T45" fmla="*/ 32 h 63"/>
                <a:gd name="T46" fmla="*/ 72 w 72"/>
                <a:gd name="T47" fmla="*/ 37 h 63"/>
                <a:gd name="T48" fmla="*/ 71 w 72"/>
                <a:gd name="T49" fmla="*/ 43 h 63"/>
                <a:gd name="T50" fmla="*/ 68 w 72"/>
                <a:gd name="T51" fmla="*/ 47 h 63"/>
                <a:gd name="T52" fmla="*/ 66 w 72"/>
                <a:gd name="T53"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3">
                  <a:moveTo>
                    <a:pt x="66" y="51"/>
                  </a:moveTo>
                  <a:lnTo>
                    <a:pt x="66" y="51"/>
                  </a:lnTo>
                  <a:lnTo>
                    <a:pt x="62" y="55"/>
                  </a:lnTo>
                  <a:lnTo>
                    <a:pt x="58" y="57"/>
                  </a:lnTo>
                  <a:lnTo>
                    <a:pt x="52" y="60"/>
                  </a:lnTo>
                  <a:lnTo>
                    <a:pt x="47" y="61"/>
                  </a:lnTo>
                  <a:lnTo>
                    <a:pt x="32" y="63"/>
                  </a:lnTo>
                  <a:lnTo>
                    <a:pt x="17" y="63"/>
                  </a:lnTo>
                  <a:lnTo>
                    <a:pt x="0" y="63"/>
                  </a:lnTo>
                  <a:lnTo>
                    <a:pt x="0" y="0"/>
                  </a:lnTo>
                  <a:lnTo>
                    <a:pt x="16" y="0"/>
                  </a:lnTo>
                  <a:lnTo>
                    <a:pt x="16" y="0"/>
                  </a:lnTo>
                  <a:lnTo>
                    <a:pt x="30" y="0"/>
                  </a:lnTo>
                  <a:lnTo>
                    <a:pt x="43" y="1"/>
                  </a:lnTo>
                  <a:lnTo>
                    <a:pt x="56" y="3"/>
                  </a:lnTo>
                  <a:lnTo>
                    <a:pt x="61" y="6"/>
                  </a:lnTo>
                  <a:lnTo>
                    <a:pt x="65" y="10"/>
                  </a:lnTo>
                  <a:lnTo>
                    <a:pt x="65" y="10"/>
                  </a:lnTo>
                  <a:lnTo>
                    <a:pt x="68" y="13"/>
                  </a:lnTo>
                  <a:lnTo>
                    <a:pt x="71" y="18"/>
                  </a:lnTo>
                  <a:lnTo>
                    <a:pt x="72" y="25"/>
                  </a:lnTo>
                  <a:lnTo>
                    <a:pt x="72" y="32"/>
                  </a:lnTo>
                  <a:lnTo>
                    <a:pt x="72" y="32"/>
                  </a:lnTo>
                  <a:lnTo>
                    <a:pt x="72" y="37"/>
                  </a:lnTo>
                  <a:lnTo>
                    <a:pt x="71" y="43"/>
                  </a:lnTo>
                  <a:lnTo>
                    <a:pt x="68" y="47"/>
                  </a:lnTo>
                  <a:lnTo>
                    <a:pt x="66"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8" name="Rectangle 48"/>
            <p:cNvSpPr>
              <a:spLocks noChangeArrowheads="1"/>
            </p:cNvSpPr>
            <p:nvPr/>
          </p:nvSpPr>
          <p:spPr bwMode="auto">
            <a:xfrm>
              <a:off x="1036638" y="4889500"/>
              <a:ext cx="25400" cy="96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49" name="Freeform 49"/>
            <p:cNvSpPr/>
            <p:nvPr/>
          </p:nvSpPr>
          <p:spPr bwMode="auto">
            <a:xfrm>
              <a:off x="828675" y="4886325"/>
              <a:ext cx="106363" cy="101600"/>
            </a:xfrm>
            <a:custGeom>
              <a:avLst/>
              <a:gdLst>
                <a:gd name="T0" fmla="*/ 168 w 336"/>
                <a:gd name="T1" fmla="*/ 263 h 319"/>
                <a:gd name="T2" fmla="*/ 48 w 336"/>
                <a:gd name="T3" fmla="*/ 0 h 319"/>
                <a:gd name="T4" fmla="*/ 0 w 336"/>
                <a:gd name="T5" fmla="*/ 313 h 319"/>
                <a:gd name="T6" fmla="*/ 26 w 336"/>
                <a:gd name="T7" fmla="*/ 313 h 319"/>
                <a:gd name="T8" fmla="*/ 58 w 336"/>
                <a:gd name="T9" fmla="*/ 80 h 319"/>
                <a:gd name="T10" fmla="*/ 167 w 336"/>
                <a:gd name="T11" fmla="*/ 319 h 319"/>
                <a:gd name="T12" fmla="*/ 277 w 336"/>
                <a:gd name="T13" fmla="*/ 80 h 319"/>
                <a:gd name="T14" fmla="*/ 310 w 336"/>
                <a:gd name="T15" fmla="*/ 313 h 319"/>
                <a:gd name="T16" fmla="*/ 336 w 336"/>
                <a:gd name="T17" fmla="*/ 313 h 319"/>
                <a:gd name="T18" fmla="*/ 290 w 336"/>
                <a:gd name="T19" fmla="*/ 0 h 319"/>
                <a:gd name="T20" fmla="*/ 168 w 336"/>
                <a:gd name="T21" fmla="*/ 26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19">
                  <a:moveTo>
                    <a:pt x="168" y="263"/>
                  </a:moveTo>
                  <a:lnTo>
                    <a:pt x="48" y="0"/>
                  </a:lnTo>
                  <a:lnTo>
                    <a:pt x="0" y="313"/>
                  </a:lnTo>
                  <a:lnTo>
                    <a:pt x="26" y="313"/>
                  </a:lnTo>
                  <a:lnTo>
                    <a:pt x="58" y="80"/>
                  </a:lnTo>
                  <a:lnTo>
                    <a:pt x="167" y="319"/>
                  </a:lnTo>
                  <a:lnTo>
                    <a:pt x="277" y="80"/>
                  </a:lnTo>
                  <a:lnTo>
                    <a:pt x="310" y="313"/>
                  </a:lnTo>
                  <a:lnTo>
                    <a:pt x="336" y="313"/>
                  </a:lnTo>
                  <a:lnTo>
                    <a:pt x="290" y="0"/>
                  </a:lnTo>
                  <a:lnTo>
                    <a:pt x="168" y="2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50" name="Freeform 50"/>
            <p:cNvSpPr>
              <a:spLocks noEditPoints="1"/>
            </p:cNvSpPr>
            <p:nvPr/>
          </p:nvSpPr>
          <p:spPr bwMode="auto">
            <a:xfrm>
              <a:off x="773113" y="4889500"/>
              <a:ext cx="50800" cy="96838"/>
            </a:xfrm>
            <a:custGeom>
              <a:avLst/>
              <a:gdLst>
                <a:gd name="T0" fmla="*/ 130 w 157"/>
                <a:gd name="T1" fmla="*/ 21 h 306"/>
                <a:gd name="T2" fmla="*/ 130 w 157"/>
                <a:gd name="T3" fmla="*/ 21 h 306"/>
                <a:gd name="T4" fmla="*/ 122 w 157"/>
                <a:gd name="T5" fmla="*/ 15 h 306"/>
                <a:gd name="T6" fmla="*/ 114 w 157"/>
                <a:gd name="T7" fmla="*/ 10 h 306"/>
                <a:gd name="T8" fmla="*/ 105 w 157"/>
                <a:gd name="T9" fmla="*/ 6 h 306"/>
                <a:gd name="T10" fmla="*/ 95 w 157"/>
                <a:gd name="T11" fmla="*/ 3 h 306"/>
                <a:gd name="T12" fmla="*/ 85 w 157"/>
                <a:gd name="T13" fmla="*/ 1 h 306"/>
                <a:gd name="T14" fmla="*/ 75 w 157"/>
                <a:gd name="T15" fmla="*/ 0 h 306"/>
                <a:gd name="T16" fmla="*/ 53 w 157"/>
                <a:gd name="T17" fmla="*/ 0 h 306"/>
                <a:gd name="T18" fmla="*/ 0 w 157"/>
                <a:gd name="T19" fmla="*/ 0 h 306"/>
                <a:gd name="T20" fmla="*/ 0 w 157"/>
                <a:gd name="T21" fmla="*/ 306 h 306"/>
                <a:gd name="T22" fmla="*/ 27 w 157"/>
                <a:gd name="T23" fmla="*/ 306 h 306"/>
                <a:gd name="T24" fmla="*/ 27 w 157"/>
                <a:gd name="T25" fmla="*/ 168 h 306"/>
                <a:gd name="T26" fmla="*/ 62 w 157"/>
                <a:gd name="T27" fmla="*/ 168 h 306"/>
                <a:gd name="T28" fmla="*/ 62 w 157"/>
                <a:gd name="T29" fmla="*/ 168 h 306"/>
                <a:gd name="T30" fmla="*/ 79 w 157"/>
                <a:gd name="T31" fmla="*/ 167 h 306"/>
                <a:gd name="T32" fmla="*/ 97 w 157"/>
                <a:gd name="T33" fmla="*/ 163 h 306"/>
                <a:gd name="T34" fmla="*/ 112 w 157"/>
                <a:gd name="T35" fmla="*/ 158 h 306"/>
                <a:gd name="T36" fmla="*/ 119 w 157"/>
                <a:gd name="T37" fmla="*/ 155 h 306"/>
                <a:gd name="T38" fmla="*/ 127 w 157"/>
                <a:gd name="T39" fmla="*/ 150 h 306"/>
                <a:gd name="T40" fmla="*/ 133 w 157"/>
                <a:gd name="T41" fmla="*/ 145 h 306"/>
                <a:gd name="T42" fmla="*/ 139 w 157"/>
                <a:gd name="T43" fmla="*/ 138 h 306"/>
                <a:gd name="T44" fmla="*/ 144 w 157"/>
                <a:gd name="T45" fmla="*/ 131 h 306"/>
                <a:gd name="T46" fmla="*/ 149 w 157"/>
                <a:gd name="T47" fmla="*/ 123 h 306"/>
                <a:gd name="T48" fmla="*/ 152 w 157"/>
                <a:gd name="T49" fmla="*/ 115 h 306"/>
                <a:gd name="T50" fmla="*/ 155 w 157"/>
                <a:gd name="T51" fmla="*/ 106 h 306"/>
                <a:gd name="T52" fmla="*/ 157 w 157"/>
                <a:gd name="T53" fmla="*/ 96 h 306"/>
                <a:gd name="T54" fmla="*/ 157 w 157"/>
                <a:gd name="T55" fmla="*/ 85 h 306"/>
                <a:gd name="T56" fmla="*/ 157 w 157"/>
                <a:gd name="T57" fmla="*/ 85 h 306"/>
                <a:gd name="T58" fmla="*/ 157 w 157"/>
                <a:gd name="T59" fmla="*/ 71 h 306"/>
                <a:gd name="T60" fmla="*/ 154 w 157"/>
                <a:gd name="T61" fmla="*/ 63 h 306"/>
                <a:gd name="T62" fmla="*/ 153 w 157"/>
                <a:gd name="T63" fmla="*/ 55 h 306"/>
                <a:gd name="T64" fmla="*/ 149 w 157"/>
                <a:gd name="T65" fmla="*/ 46 h 306"/>
                <a:gd name="T66" fmla="*/ 144 w 157"/>
                <a:gd name="T67" fmla="*/ 37 h 306"/>
                <a:gd name="T68" fmla="*/ 138 w 157"/>
                <a:gd name="T69" fmla="*/ 28 h 306"/>
                <a:gd name="T70" fmla="*/ 130 w 157"/>
                <a:gd name="T71" fmla="*/ 21 h 306"/>
                <a:gd name="T72" fmla="*/ 60 w 157"/>
                <a:gd name="T73" fmla="*/ 145 h 306"/>
                <a:gd name="T74" fmla="*/ 27 w 157"/>
                <a:gd name="T75" fmla="*/ 145 h 306"/>
                <a:gd name="T76" fmla="*/ 27 w 157"/>
                <a:gd name="T77" fmla="*/ 22 h 306"/>
                <a:gd name="T78" fmla="*/ 57 w 157"/>
                <a:gd name="T79" fmla="*/ 22 h 306"/>
                <a:gd name="T80" fmla="*/ 57 w 157"/>
                <a:gd name="T81" fmla="*/ 22 h 306"/>
                <a:gd name="T82" fmla="*/ 74 w 157"/>
                <a:gd name="T83" fmla="*/ 23 h 306"/>
                <a:gd name="T84" fmla="*/ 89 w 157"/>
                <a:gd name="T85" fmla="*/ 26 h 306"/>
                <a:gd name="T86" fmla="*/ 102 w 157"/>
                <a:gd name="T87" fmla="*/ 31 h 306"/>
                <a:gd name="T88" fmla="*/ 113 w 157"/>
                <a:gd name="T89" fmla="*/ 38 h 306"/>
                <a:gd name="T90" fmla="*/ 120 w 157"/>
                <a:gd name="T91" fmla="*/ 47 h 306"/>
                <a:gd name="T92" fmla="*/ 127 w 157"/>
                <a:gd name="T93" fmla="*/ 57 h 306"/>
                <a:gd name="T94" fmla="*/ 130 w 157"/>
                <a:gd name="T95" fmla="*/ 68 h 306"/>
                <a:gd name="T96" fmla="*/ 132 w 157"/>
                <a:gd name="T97" fmla="*/ 82 h 306"/>
                <a:gd name="T98" fmla="*/ 132 w 157"/>
                <a:gd name="T99" fmla="*/ 82 h 306"/>
                <a:gd name="T100" fmla="*/ 130 w 157"/>
                <a:gd name="T101" fmla="*/ 96 h 306"/>
                <a:gd name="T102" fmla="*/ 127 w 157"/>
                <a:gd name="T103" fmla="*/ 108 h 306"/>
                <a:gd name="T104" fmla="*/ 120 w 157"/>
                <a:gd name="T105" fmla="*/ 120 h 306"/>
                <a:gd name="T106" fmla="*/ 113 w 157"/>
                <a:gd name="T107" fmla="*/ 128 h 306"/>
                <a:gd name="T108" fmla="*/ 103 w 157"/>
                <a:gd name="T109" fmla="*/ 136 h 306"/>
                <a:gd name="T110" fmla="*/ 90 w 157"/>
                <a:gd name="T111" fmla="*/ 141 h 306"/>
                <a:gd name="T112" fmla="*/ 75 w 157"/>
                <a:gd name="T113" fmla="*/ 143 h 306"/>
                <a:gd name="T114" fmla="*/ 60 w 157"/>
                <a:gd name="T115" fmla="*/ 145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7" h="306">
                  <a:moveTo>
                    <a:pt x="130" y="21"/>
                  </a:moveTo>
                  <a:lnTo>
                    <a:pt x="130" y="21"/>
                  </a:lnTo>
                  <a:lnTo>
                    <a:pt x="122" y="15"/>
                  </a:lnTo>
                  <a:lnTo>
                    <a:pt x="114" y="10"/>
                  </a:lnTo>
                  <a:lnTo>
                    <a:pt x="105" y="6"/>
                  </a:lnTo>
                  <a:lnTo>
                    <a:pt x="95" y="3"/>
                  </a:lnTo>
                  <a:lnTo>
                    <a:pt x="85" y="1"/>
                  </a:lnTo>
                  <a:lnTo>
                    <a:pt x="75" y="0"/>
                  </a:lnTo>
                  <a:lnTo>
                    <a:pt x="53" y="0"/>
                  </a:lnTo>
                  <a:lnTo>
                    <a:pt x="0" y="0"/>
                  </a:lnTo>
                  <a:lnTo>
                    <a:pt x="0" y="306"/>
                  </a:lnTo>
                  <a:lnTo>
                    <a:pt x="27" y="306"/>
                  </a:lnTo>
                  <a:lnTo>
                    <a:pt x="27" y="168"/>
                  </a:lnTo>
                  <a:lnTo>
                    <a:pt x="62" y="168"/>
                  </a:lnTo>
                  <a:lnTo>
                    <a:pt x="62" y="168"/>
                  </a:lnTo>
                  <a:lnTo>
                    <a:pt x="79" y="167"/>
                  </a:lnTo>
                  <a:lnTo>
                    <a:pt x="97" y="163"/>
                  </a:lnTo>
                  <a:lnTo>
                    <a:pt x="112" y="158"/>
                  </a:lnTo>
                  <a:lnTo>
                    <a:pt x="119" y="155"/>
                  </a:lnTo>
                  <a:lnTo>
                    <a:pt x="127" y="150"/>
                  </a:lnTo>
                  <a:lnTo>
                    <a:pt x="133" y="145"/>
                  </a:lnTo>
                  <a:lnTo>
                    <a:pt x="139" y="138"/>
                  </a:lnTo>
                  <a:lnTo>
                    <a:pt x="144" y="131"/>
                  </a:lnTo>
                  <a:lnTo>
                    <a:pt x="149" y="123"/>
                  </a:lnTo>
                  <a:lnTo>
                    <a:pt x="152" y="115"/>
                  </a:lnTo>
                  <a:lnTo>
                    <a:pt x="155" y="106"/>
                  </a:lnTo>
                  <a:lnTo>
                    <a:pt x="157" y="96"/>
                  </a:lnTo>
                  <a:lnTo>
                    <a:pt x="157" y="85"/>
                  </a:lnTo>
                  <a:lnTo>
                    <a:pt x="157" y="85"/>
                  </a:lnTo>
                  <a:lnTo>
                    <a:pt x="157" y="71"/>
                  </a:lnTo>
                  <a:lnTo>
                    <a:pt x="154" y="63"/>
                  </a:lnTo>
                  <a:lnTo>
                    <a:pt x="153" y="55"/>
                  </a:lnTo>
                  <a:lnTo>
                    <a:pt x="149" y="46"/>
                  </a:lnTo>
                  <a:lnTo>
                    <a:pt x="144" y="37"/>
                  </a:lnTo>
                  <a:lnTo>
                    <a:pt x="138" y="28"/>
                  </a:lnTo>
                  <a:lnTo>
                    <a:pt x="130" y="21"/>
                  </a:lnTo>
                  <a:close/>
                  <a:moveTo>
                    <a:pt x="60" y="145"/>
                  </a:moveTo>
                  <a:lnTo>
                    <a:pt x="27" y="145"/>
                  </a:lnTo>
                  <a:lnTo>
                    <a:pt x="27" y="22"/>
                  </a:lnTo>
                  <a:lnTo>
                    <a:pt x="57" y="22"/>
                  </a:lnTo>
                  <a:lnTo>
                    <a:pt x="57" y="22"/>
                  </a:lnTo>
                  <a:lnTo>
                    <a:pt x="74" y="23"/>
                  </a:lnTo>
                  <a:lnTo>
                    <a:pt x="89" y="26"/>
                  </a:lnTo>
                  <a:lnTo>
                    <a:pt x="102" y="31"/>
                  </a:lnTo>
                  <a:lnTo>
                    <a:pt x="113" y="38"/>
                  </a:lnTo>
                  <a:lnTo>
                    <a:pt x="120" y="47"/>
                  </a:lnTo>
                  <a:lnTo>
                    <a:pt x="127" y="57"/>
                  </a:lnTo>
                  <a:lnTo>
                    <a:pt x="130" y="68"/>
                  </a:lnTo>
                  <a:lnTo>
                    <a:pt x="132" y="82"/>
                  </a:lnTo>
                  <a:lnTo>
                    <a:pt x="132" y="82"/>
                  </a:lnTo>
                  <a:lnTo>
                    <a:pt x="130" y="96"/>
                  </a:lnTo>
                  <a:lnTo>
                    <a:pt x="127" y="108"/>
                  </a:lnTo>
                  <a:lnTo>
                    <a:pt x="120" y="120"/>
                  </a:lnTo>
                  <a:lnTo>
                    <a:pt x="113" y="128"/>
                  </a:lnTo>
                  <a:lnTo>
                    <a:pt x="103" y="136"/>
                  </a:lnTo>
                  <a:lnTo>
                    <a:pt x="90" y="141"/>
                  </a:lnTo>
                  <a:lnTo>
                    <a:pt x="75" y="143"/>
                  </a:lnTo>
                  <a:lnTo>
                    <a:pt x="60" y="14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51" name="Freeform 51"/>
            <p:cNvSpPr/>
            <p:nvPr/>
          </p:nvSpPr>
          <p:spPr bwMode="auto">
            <a:xfrm>
              <a:off x="773113" y="4889500"/>
              <a:ext cx="50800" cy="96838"/>
            </a:xfrm>
            <a:custGeom>
              <a:avLst/>
              <a:gdLst>
                <a:gd name="T0" fmla="*/ 130 w 157"/>
                <a:gd name="T1" fmla="*/ 21 h 306"/>
                <a:gd name="T2" fmla="*/ 130 w 157"/>
                <a:gd name="T3" fmla="*/ 21 h 306"/>
                <a:gd name="T4" fmla="*/ 122 w 157"/>
                <a:gd name="T5" fmla="*/ 15 h 306"/>
                <a:gd name="T6" fmla="*/ 114 w 157"/>
                <a:gd name="T7" fmla="*/ 10 h 306"/>
                <a:gd name="T8" fmla="*/ 105 w 157"/>
                <a:gd name="T9" fmla="*/ 6 h 306"/>
                <a:gd name="T10" fmla="*/ 95 w 157"/>
                <a:gd name="T11" fmla="*/ 3 h 306"/>
                <a:gd name="T12" fmla="*/ 85 w 157"/>
                <a:gd name="T13" fmla="*/ 1 h 306"/>
                <a:gd name="T14" fmla="*/ 75 w 157"/>
                <a:gd name="T15" fmla="*/ 0 h 306"/>
                <a:gd name="T16" fmla="*/ 53 w 157"/>
                <a:gd name="T17" fmla="*/ 0 h 306"/>
                <a:gd name="T18" fmla="*/ 0 w 157"/>
                <a:gd name="T19" fmla="*/ 0 h 306"/>
                <a:gd name="T20" fmla="*/ 0 w 157"/>
                <a:gd name="T21" fmla="*/ 306 h 306"/>
                <a:gd name="T22" fmla="*/ 27 w 157"/>
                <a:gd name="T23" fmla="*/ 306 h 306"/>
                <a:gd name="T24" fmla="*/ 27 w 157"/>
                <a:gd name="T25" fmla="*/ 168 h 306"/>
                <a:gd name="T26" fmla="*/ 62 w 157"/>
                <a:gd name="T27" fmla="*/ 168 h 306"/>
                <a:gd name="T28" fmla="*/ 62 w 157"/>
                <a:gd name="T29" fmla="*/ 168 h 306"/>
                <a:gd name="T30" fmla="*/ 79 w 157"/>
                <a:gd name="T31" fmla="*/ 167 h 306"/>
                <a:gd name="T32" fmla="*/ 97 w 157"/>
                <a:gd name="T33" fmla="*/ 163 h 306"/>
                <a:gd name="T34" fmla="*/ 112 w 157"/>
                <a:gd name="T35" fmla="*/ 158 h 306"/>
                <a:gd name="T36" fmla="*/ 119 w 157"/>
                <a:gd name="T37" fmla="*/ 155 h 306"/>
                <a:gd name="T38" fmla="*/ 127 w 157"/>
                <a:gd name="T39" fmla="*/ 150 h 306"/>
                <a:gd name="T40" fmla="*/ 133 w 157"/>
                <a:gd name="T41" fmla="*/ 145 h 306"/>
                <a:gd name="T42" fmla="*/ 139 w 157"/>
                <a:gd name="T43" fmla="*/ 138 h 306"/>
                <a:gd name="T44" fmla="*/ 144 w 157"/>
                <a:gd name="T45" fmla="*/ 131 h 306"/>
                <a:gd name="T46" fmla="*/ 149 w 157"/>
                <a:gd name="T47" fmla="*/ 123 h 306"/>
                <a:gd name="T48" fmla="*/ 152 w 157"/>
                <a:gd name="T49" fmla="*/ 115 h 306"/>
                <a:gd name="T50" fmla="*/ 155 w 157"/>
                <a:gd name="T51" fmla="*/ 106 h 306"/>
                <a:gd name="T52" fmla="*/ 157 w 157"/>
                <a:gd name="T53" fmla="*/ 96 h 306"/>
                <a:gd name="T54" fmla="*/ 157 w 157"/>
                <a:gd name="T55" fmla="*/ 85 h 306"/>
                <a:gd name="T56" fmla="*/ 157 w 157"/>
                <a:gd name="T57" fmla="*/ 85 h 306"/>
                <a:gd name="T58" fmla="*/ 157 w 157"/>
                <a:gd name="T59" fmla="*/ 71 h 306"/>
                <a:gd name="T60" fmla="*/ 154 w 157"/>
                <a:gd name="T61" fmla="*/ 63 h 306"/>
                <a:gd name="T62" fmla="*/ 153 w 157"/>
                <a:gd name="T63" fmla="*/ 55 h 306"/>
                <a:gd name="T64" fmla="*/ 149 w 157"/>
                <a:gd name="T65" fmla="*/ 46 h 306"/>
                <a:gd name="T66" fmla="*/ 144 w 157"/>
                <a:gd name="T67" fmla="*/ 37 h 306"/>
                <a:gd name="T68" fmla="*/ 138 w 157"/>
                <a:gd name="T69" fmla="*/ 28 h 306"/>
                <a:gd name="T70" fmla="*/ 130 w 157"/>
                <a:gd name="T71" fmla="*/ 2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306">
                  <a:moveTo>
                    <a:pt x="130" y="21"/>
                  </a:moveTo>
                  <a:lnTo>
                    <a:pt x="130" y="21"/>
                  </a:lnTo>
                  <a:lnTo>
                    <a:pt x="122" y="15"/>
                  </a:lnTo>
                  <a:lnTo>
                    <a:pt x="114" y="10"/>
                  </a:lnTo>
                  <a:lnTo>
                    <a:pt x="105" y="6"/>
                  </a:lnTo>
                  <a:lnTo>
                    <a:pt x="95" y="3"/>
                  </a:lnTo>
                  <a:lnTo>
                    <a:pt x="85" y="1"/>
                  </a:lnTo>
                  <a:lnTo>
                    <a:pt x="75" y="0"/>
                  </a:lnTo>
                  <a:lnTo>
                    <a:pt x="53" y="0"/>
                  </a:lnTo>
                  <a:lnTo>
                    <a:pt x="0" y="0"/>
                  </a:lnTo>
                  <a:lnTo>
                    <a:pt x="0" y="306"/>
                  </a:lnTo>
                  <a:lnTo>
                    <a:pt x="27" y="306"/>
                  </a:lnTo>
                  <a:lnTo>
                    <a:pt x="27" y="168"/>
                  </a:lnTo>
                  <a:lnTo>
                    <a:pt x="62" y="168"/>
                  </a:lnTo>
                  <a:lnTo>
                    <a:pt x="62" y="168"/>
                  </a:lnTo>
                  <a:lnTo>
                    <a:pt x="79" y="167"/>
                  </a:lnTo>
                  <a:lnTo>
                    <a:pt x="97" y="163"/>
                  </a:lnTo>
                  <a:lnTo>
                    <a:pt x="112" y="158"/>
                  </a:lnTo>
                  <a:lnTo>
                    <a:pt x="119" y="155"/>
                  </a:lnTo>
                  <a:lnTo>
                    <a:pt x="127" y="150"/>
                  </a:lnTo>
                  <a:lnTo>
                    <a:pt x="133" y="145"/>
                  </a:lnTo>
                  <a:lnTo>
                    <a:pt x="139" y="138"/>
                  </a:lnTo>
                  <a:lnTo>
                    <a:pt x="144" y="131"/>
                  </a:lnTo>
                  <a:lnTo>
                    <a:pt x="149" y="123"/>
                  </a:lnTo>
                  <a:lnTo>
                    <a:pt x="152" y="115"/>
                  </a:lnTo>
                  <a:lnTo>
                    <a:pt x="155" y="106"/>
                  </a:lnTo>
                  <a:lnTo>
                    <a:pt x="157" y="96"/>
                  </a:lnTo>
                  <a:lnTo>
                    <a:pt x="157" y="85"/>
                  </a:lnTo>
                  <a:lnTo>
                    <a:pt x="157" y="85"/>
                  </a:lnTo>
                  <a:lnTo>
                    <a:pt x="157" y="71"/>
                  </a:lnTo>
                  <a:lnTo>
                    <a:pt x="154" y="63"/>
                  </a:lnTo>
                  <a:lnTo>
                    <a:pt x="153" y="55"/>
                  </a:lnTo>
                  <a:lnTo>
                    <a:pt x="149" y="46"/>
                  </a:lnTo>
                  <a:lnTo>
                    <a:pt x="144" y="37"/>
                  </a:lnTo>
                  <a:lnTo>
                    <a:pt x="138" y="28"/>
                  </a:lnTo>
                  <a:lnTo>
                    <a:pt x="130"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52" name="Freeform 52"/>
            <p:cNvSpPr/>
            <p:nvPr/>
          </p:nvSpPr>
          <p:spPr bwMode="auto">
            <a:xfrm>
              <a:off x="782638" y="4895850"/>
              <a:ext cx="33338" cy="39688"/>
            </a:xfrm>
            <a:custGeom>
              <a:avLst/>
              <a:gdLst>
                <a:gd name="T0" fmla="*/ 33 w 105"/>
                <a:gd name="T1" fmla="*/ 123 h 123"/>
                <a:gd name="T2" fmla="*/ 0 w 105"/>
                <a:gd name="T3" fmla="*/ 123 h 123"/>
                <a:gd name="T4" fmla="*/ 0 w 105"/>
                <a:gd name="T5" fmla="*/ 0 h 123"/>
                <a:gd name="T6" fmla="*/ 30 w 105"/>
                <a:gd name="T7" fmla="*/ 0 h 123"/>
                <a:gd name="T8" fmla="*/ 30 w 105"/>
                <a:gd name="T9" fmla="*/ 0 h 123"/>
                <a:gd name="T10" fmla="*/ 47 w 105"/>
                <a:gd name="T11" fmla="*/ 1 h 123"/>
                <a:gd name="T12" fmla="*/ 62 w 105"/>
                <a:gd name="T13" fmla="*/ 4 h 123"/>
                <a:gd name="T14" fmla="*/ 75 w 105"/>
                <a:gd name="T15" fmla="*/ 9 h 123"/>
                <a:gd name="T16" fmla="*/ 86 w 105"/>
                <a:gd name="T17" fmla="*/ 16 h 123"/>
                <a:gd name="T18" fmla="*/ 93 w 105"/>
                <a:gd name="T19" fmla="*/ 25 h 123"/>
                <a:gd name="T20" fmla="*/ 100 w 105"/>
                <a:gd name="T21" fmla="*/ 35 h 123"/>
                <a:gd name="T22" fmla="*/ 103 w 105"/>
                <a:gd name="T23" fmla="*/ 46 h 123"/>
                <a:gd name="T24" fmla="*/ 105 w 105"/>
                <a:gd name="T25" fmla="*/ 60 h 123"/>
                <a:gd name="T26" fmla="*/ 105 w 105"/>
                <a:gd name="T27" fmla="*/ 60 h 123"/>
                <a:gd name="T28" fmla="*/ 103 w 105"/>
                <a:gd name="T29" fmla="*/ 74 h 123"/>
                <a:gd name="T30" fmla="*/ 100 w 105"/>
                <a:gd name="T31" fmla="*/ 86 h 123"/>
                <a:gd name="T32" fmla="*/ 93 w 105"/>
                <a:gd name="T33" fmla="*/ 98 h 123"/>
                <a:gd name="T34" fmla="*/ 86 w 105"/>
                <a:gd name="T35" fmla="*/ 106 h 123"/>
                <a:gd name="T36" fmla="*/ 76 w 105"/>
                <a:gd name="T37" fmla="*/ 114 h 123"/>
                <a:gd name="T38" fmla="*/ 63 w 105"/>
                <a:gd name="T39" fmla="*/ 119 h 123"/>
                <a:gd name="T40" fmla="*/ 48 w 105"/>
                <a:gd name="T41" fmla="*/ 121 h 123"/>
                <a:gd name="T42" fmla="*/ 33 w 105"/>
                <a:gd name="T4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123">
                  <a:moveTo>
                    <a:pt x="33" y="123"/>
                  </a:moveTo>
                  <a:lnTo>
                    <a:pt x="0" y="123"/>
                  </a:lnTo>
                  <a:lnTo>
                    <a:pt x="0" y="0"/>
                  </a:lnTo>
                  <a:lnTo>
                    <a:pt x="30" y="0"/>
                  </a:lnTo>
                  <a:lnTo>
                    <a:pt x="30" y="0"/>
                  </a:lnTo>
                  <a:lnTo>
                    <a:pt x="47" y="1"/>
                  </a:lnTo>
                  <a:lnTo>
                    <a:pt x="62" y="4"/>
                  </a:lnTo>
                  <a:lnTo>
                    <a:pt x="75" y="9"/>
                  </a:lnTo>
                  <a:lnTo>
                    <a:pt x="86" y="16"/>
                  </a:lnTo>
                  <a:lnTo>
                    <a:pt x="93" y="25"/>
                  </a:lnTo>
                  <a:lnTo>
                    <a:pt x="100" y="35"/>
                  </a:lnTo>
                  <a:lnTo>
                    <a:pt x="103" y="46"/>
                  </a:lnTo>
                  <a:lnTo>
                    <a:pt x="105" y="60"/>
                  </a:lnTo>
                  <a:lnTo>
                    <a:pt x="105" y="60"/>
                  </a:lnTo>
                  <a:lnTo>
                    <a:pt x="103" y="74"/>
                  </a:lnTo>
                  <a:lnTo>
                    <a:pt x="100" y="86"/>
                  </a:lnTo>
                  <a:lnTo>
                    <a:pt x="93" y="98"/>
                  </a:lnTo>
                  <a:lnTo>
                    <a:pt x="86" y="106"/>
                  </a:lnTo>
                  <a:lnTo>
                    <a:pt x="76" y="114"/>
                  </a:lnTo>
                  <a:lnTo>
                    <a:pt x="63" y="119"/>
                  </a:lnTo>
                  <a:lnTo>
                    <a:pt x="48" y="121"/>
                  </a:lnTo>
                  <a:lnTo>
                    <a:pt x="33" y="1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53" name="Freeform 53"/>
            <p:cNvSpPr/>
            <p:nvPr/>
          </p:nvSpPr>
          <p:spPr bwMode="auto">
            <a:xfrm>
              <a:off x="685800" y="4889500"/>
              <a:ext cx="68263" cy="98425"/>
            </a:xfrm>
            <a:custGeom>
              <a:avLst/>
              <a:gdLst>
                <a:gd name="T0" fmla="*/ 190 w 215"/>
                <a:gd name="T1" fmla="*/ 188 h 311"/>
                <a:gd name="T2" fmla="*/ 189 w 215"/>
                <a:gd name="T3" fmla="*/ 220 h 311"/>
                <a:gd name="T4" fmla="*/ 184 w 215"/>
                <a:gd name="T5" fmla="*/ 241 h 311"/>
                <a:gd name="T6" fmla="*/ 172 w 215"/>
                <a:gd name="T7" fmla="*/ 260 h 311"/>
                <a:gd name="T8" fmla="*/ 162 w 215"/>
                <a:gd name="T9" fmla="*/ 268 h 311"/>
                <a:gd name="T10" fmla="*/ 137 w 215"/>
                <a:gd name="T11" fmla="*/ 283 h 311"/>
                <a:gd name="T12" fmla="*/ 107 w 215"/>
                <a:gd name="T13" fmla="*/ 288 h 311"/>
                <a:gd name="T14" fmla="*/ 92 w 215"/>
                <a:gd name="T15" fmla="*/ 287 h 311"/>
                <a:gd name="T16" fmla="*/ 64 w 215"/>
                <a:gd name="T17" fmla="*/ 277 h 311"/>
                <a:gd name="T18" fmla="*/ 52 w 215"/>
                <a:gd name="T19" fmla="*/ 268 h 311"/>
                <a:gd name="T20" fmla="*/ 36 w 215"/>
                <a:gd name="T21" fmla="*/ 251 h 311"/>
                <a:gd name="T22" fmla="*/ 29 w 215"/>
                <a:gd name="T23" fmla="*/ 230 h 311"/>
                <a:gd name="T24" fmla="*/ 26 w 215"/>
                <a:gd name="T25" fmla="*/ 210 h 311"/>
                <a:gd name="T26" fmla="*/ 25 w 215"/>
                <a:gd name="T27" fmla="*/ 0 h 311"/>
                <a:gd name="T28" fmla="*/ 0 w 215"/>
                <a:gd name="T29" fmla="*/ 198 h 311"/>
                <a:gd name="T30" fmla="*/ 1 w 215"/>
                <a:gd name="T31" fmla="*/ 216 h 311"/>
                <a:gd name="T32" fmla="*/ 6 w 215"/>
                <a:gd name="T33" fmla="*/ 243 h 311"/>
                <a:gd name="T34" fmla="*/ 14 w 215"/>
                <a:gd name="T35" fmla="*/ 262 h 311"/>
                <a:gd name="T36" fmla="*/ 19 w 215"/>
                <a:gd name="T37" fmla="*/ 271 h 311"/>
                <a:gd name="T38" fmla="*/ 36 w 215"/>
                <a:gd name="T39" fmla="*/ 288 h 311"/>
                <a:gd name="T40" fmla="*/ 56 w 215"/>
                <a:gd name="T41" fmla="*/ 301 h 311"/>
                <a:gd name="T42" fmla="*/ 81 w 215"/>
                <a:gd name="T43" fmla="*/ 308 h 311"/>
                <a:gd name="T44" fmla="*/ 107 w 215"/>
                <a:gd name="T45" fmla="*/ 311 h 311"/>
                <a:gd name="T46" fmla="*/ 121 w 215"/>
                <a:gd name="T47" fmla="*/ 311 h 311"/>
                <a:gd name="T48" fmla="*/ 147 w 215"/>
                <a:gd name="T49" fmla="*/ 306 h 311"/>
                <a:gd name="T50" fmla="*/ 170 w 215"/>
                <a:gd name="T51" fmla="*/ 295 h 311"/>
                <a:gd name="T52" fmla="*/ 189 w 215"/>
                <a:gd name="T53" fmla="*/ 280 h 311"/>
                <a:gd name="T54" fmla="*/ 196 w 215"/>
                <a:gd name="T55" fmla="*/ 271 h 311"/>
                <a:gd name="T56" fmla="*/ 206 w 215"/>
                <a:gd name="T57" fmla="*/ 253 h 311"/>
                <a:gd name="T58" fmla="*/ 212 w 215"/>
                <a:gd name="T59" fmla="*/ 235 h 311"/>
                <a:gd name="T60" fmla="*/ 215 w 215"/>
                <a:gd name="T61" fmla="*/ 198 h 311"/>
                <a:gd name="T62" fmla="*/ 190 w 215"/>
                <a:gd name="T6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5" h="311">
                  <a:moveTo>
                    <a:pt x="190" y="188"/>
                  </a:moveTo>
                  <a:lnTo>
                    <a:pt x="190" y="188"/>
                  </a:lnTo>
                  <a:lnTo>
                    <a:pt x="190" y="210"/>
                  </a:lnTo>
                  <a:lnTo>
                    <a:pt x="189" y="220"/>
                  </a:lnTo>
                  <a:lnTo>
                    <a:pt x="186" y="230"/>
                  </a:lnTo>
                  <a:lnTo>
                    <a:pt x="184" y="241"/>
                  </a:lnTo>
                  <a:lnTo>
                    <a:pt x="179" y="251"/>
                  </a:lnTo>
                  <a:lnTo>
                    <a:pt x="172" y="260"/>
                  </a:lnTo>
                  <a:lnTo>
                    <a:pt x="162" y="268"/>
                  </a:lnTo>
                  <a:lnTo>
                    <a:pt x="162" y="268"/>
                  </a:lnTo>
                  <a:lnTo>
                    <a:pt x="151" y="277"/>
                  </a:lnTo>
                  <a:lnTo>
                    <a:pt x="137" y="283"/>
                  </a:lnTo>
                  <a:lnTo>
                    <a:pt x="122" y="287"/>
                  </a:lnTo>
                  <a:lnTo>
                    <a:pt x="107" y="288"/>
                  </a:lnTo>
                  <a:lnTo>
                    <a:pt x="107" y="288"/>
                  </a:lnTo>
                  <a:lnTo>
                    <a:pt x="92" y="287"/>
                  </a:lnTo>
                  <a:lnTo>
                    <a:pt x="77" y="283"/>
                  </a:lnTo>
                  <a:lnTo>
                    <a:pt x="64" y="277"/>
                  </a:lnTo>
                  <a:lnTo>
                    <a:pt x="52" y="268"/>
                  </a:lnTo>
                  <a:lnTo>
                    <a:pt x="52" y="268"/>
                  </a:lnTo>
                  <a:lnTo>
                    <a:pt x="44" y="260"/>
                  </a:lnTo>
                  <a:lnTo>
                    <a:pt x="36" y="251"/>
                  </a:lnTo>
                  <a:lnTo>
                    <a:pt x="32" y="241"/>
                  </a:lnTo>
                  <a:lnTo>
                    <a:pt x="29" y="230"/>
                  </a:lnTo>
                  <a:lnTo>
                    <a:pt x="26" y="220"/>
                  </a:lnTo>
                  <a:lnTo>
                    <a:pt x="26" y="210"/>
                  </a:lnTo>
                  <a:lnTo>
                    <a:pt x="25" y="188"/>
                  </a:lnTo>
                  <a:lnTo>
                    <a:pt x="25" y="0"/>
                  </a:lnTo>
                  <a:lnTo>
                    <a:pt x="0" y="0"/>
                  </a:lnTo>
                  <a:lnTo>
                    <a:pt x="0" y="198"/>
                  </a:lnTo>
                  <a:lnTo>
                    <a:pt x="0" y="198"/>
                  </a:lnTo>
                  <a:lnTo>
                    <a:pt x="1" y="216"/>
                  </a:lnTo>
                  <a:lnTo>
                    <a:pt x="4" y="235"/>
                  </a:lnTo>
                  <a:lnTo>
                    <a:pt x="6" y="243"/>
                  </a:lnTo>
                  <a:lnTo>
                    <a:pt x="9" y="253"/>
                  </a:lnTo>
                  <a:lnTo>
                    <a:pt x="14" y="262"/>
                  </a:lnTo>
                  <a:lnTo>
                    <a:pt x="19" y="271"/>
                  </a:lnTo>
                  <a:lnTo>
                    <a:pt x="19" y="271"/>
                  </a:lnTo>
                  <a:lnTo>
                    <a:pt x="26" y="280"/>
                  </a:lnTo>
                  <a:lnTo>
                    <a:pt x="36" y="288"/>
                  </a:lnTo>
                  <a:lnTo>
                    <a:pt x="45" y="295"/>
                  </a:lnTo>
                  <a:lnTo>
                    <a:pt x="56" y="301"/>
                  </a:lnTo>
                  <a:lnTo>
                    <a:pt x="69" y="306"/>
                  </a:lnTo>
                  <a:lnTo>
                    <a:pt x="81" y="308"/>
                  </a:lnTo>
                  <a:lnTo>
                    <a:pt x="94" y="311"/>
                  </a:lnTo>
                  <a:lnTo>
                    <a:pt x="107" y="311"/>
                  </a:lnTo>
                  <a:lnTo>
                    <a:pt x="107" y="311"/>
                  </a:lnTo>
                  <a:lnTo>
                    <a:pt x="121" y="311"/>
                  </a:lnTo>
                  <a:lnTo>
                    <a:pt x="135" y="308"/>
                  </a:lnTo>
                  <a:lnTo>
                    <a:pt x="147" y="306"/>
                  </a:lnTo>
                  <a:lnTo>
                    <a:pt x="159" y="301"/>
                  </a:lnTo>
                  <a:lnTo>
                    <a:pt x="170" y="295"/>
                  </a:lnTo>
                  <a:lnTo>
                    <a:pt x="180" y="288"/>
                  </a:lnTo>
                  <a:lnTo>
                    <a:pt x="189" y="280"/>
                  </a:lnTo>
                  <a:lnTo>
                    <a:pt x="196" y="271"/>
                  </a:lnTo>
                  <a:lnTo>
                    <a:pt x="196" y="271"/>
                  </a:lnTo>
                  <a:lnTo>
                    <a:pt x="201" y="262"/>
                  </a:lnTo>
                  <a:lnTo>
                    <a:pt x="206" y="253"/>
                  </a:lnTo>
                  <a:lnTo>
                    <a:pt x="210" y="243"/>
                  </a:lnTo>
                  <a:lnTo>
                    <a:pt x="212" y="235"/>
                  </a:lnTo>
                  <a:lnTo>
                    <a:pt x="215" y="216"/>
                  </a:lnTo>
                  <a:lnTo>
                    <a:pt x="215" y="198"/>
                  </a:lnTo>
                  <a:lnTo>
                    <a:pt x="215" y="0"/>
                  </a:lnTo>
                  <a:lnTo>
                    <a:pt x="190" y="0"/>
                  </a:lnTo>
                  <a:lnTo>
                    <a:pt x="190" y="18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sp>
          <p:nvSpPr>
            <p:cNvPr id="154" name="Freeform 54"/>
            <p:cNvSpPr>
              <a:spLocks noEditPoints="1"/>
            </p:cNvSpPr>
            <p:nvPr/>
          </p:nvSpPr>
          <p:spPr bwMode="auto">
            <a:xfrm>
              <a:off x="2692400" y="4884738"/>
              <a:ext cx="935038" cy="104775"/>
            </a:xfrm>
            <a:custGeom>
              <a:avLst/>
              <a:gdLst>
                <a:gd name="T0" fmla="*/ 2758 w 2944"/>
                <a:gd name="T1" fmla="*/ 285 h 330"/>
                <a:gd name="T2" fmla="*/ 2781 w 2944"/>
                <a:gd name="T3" fmla="*/ 295 h 330"/>
                <a:gd name="T4" fmla="*/ 2928 w 2944"/>
                <a:gd name="T5" fmla="*/ 326 h 330"/>
                <a:gd name="T6" fmla="*/ 2936 w 2944"/>
                <a:gd name="T7" fmla="*/ 203 h 330"/>
                <a:gd name="T8" fmla="*/ 2633 w 2944"/>
                <a:gd name="T9" fmla="*/ 329 h 330"/>
                <a:gd name="T10" fmla="*/ 2714 w 2944"/>
                <a:gd name="T11" fmla="*/ 194 h 330"/>
                <a:gd name="T12" fmla="*/ 2678 w 2944"/>
                <a:gd name="T13" fmla="*/ 244 h 330"/>
                <a:gd name="T14" fmla="*/ 2734 w 2944"/>
                <a:gd name="T15" fmla="*/ 178 h 330"/>
                <a:gd name="T16" fmla="*/ 2450 w 2944"/>
                <a:gd name="T17" fmla="*/ 294 h 330"/>
                <a:gd name="T18" fmla="*/ 2279 w 2944"/>
                <a:gd name="T19" fmla="*/ 48 h 330"/>
                <a:gd name="T20" fmla="*/ 2346 w 2944"/>
                <a:gd name="T21" fmla="*/ 244 h 330"/>
                <a:gd name="T22" fmla="*/ 2314 w 2944"/>
                <a:gd name="T23" fmla="*/ 305 h 330"/>
                <a:gd name="T24" fmla="*/ 2421 w 2944"/>
                <a:gd name="T25" fmla="*/ 293 h 330"/>
                <a:gd name="T26" fmla="*/ 2578 w 2944"/>
                <a:gd name="T27" fmla="*/ 285 h 330"/>
                <a:gd name="T28" fmla="*/ 2469 w 2944"/>
                <a:gd name="T29" fmla="*/ 298 h 330"/>
                <a:gd name="T30" fmla="*/ 2004 w 2944"/>
                <a:gd name="T31" fmla="*/ 296 h 330"/>
                <a:gd name="T32" fmla="*/ 2103 w 2944"/>
                <a:gd name="T33" fmla="*/ 321 h 330"/>
                <a:gd name="T34" fmla="*/ 2121 w 2944"/>
                <a:gd name="T35" fmla="*/ 279 h 330"/>
                <a:gd name="T36" fmla="*/ 2018 w 2944"/>
                <a:gd name="T37" fmla="*/ 119 h 330"/>
                <a:gd name="T38" fmla="*/ 1935 w 2944"/>
                <a:gd name="T39" fmla="*/ 116 h 330"/>
                <a:gd name="T40" fmla="*/ 1963 w 2944"/>
                <a:gd name="T41" fmla="*/ 209 h 330"/>
                <a:gd name="T42" fmla="*/ 1914 w 2944"/>
                <a:gd name="T43" fmla="*/ 310 h 330"/>
                <a:gd name="T44" fmla="*/ 2199 w 2944"/>
                <a:gd name="T45" fmla="*/ 19 h 330"/>
                <a:gd name="T46" fmla="*/ 2175 w 2944"/>
                <a:gd name="T47" fmla="*/ 75 h 330"/>
                <a:gd name="T48" fmla="*/ 1801 w 2944"/>
                <a:gd name="T49" fmla="*/ 328 h 330"/>
                <a:gd name="T50" fmla="*/ 1769 w 2944"/>
                <a:gd name="T51" fmla="*/ 41 h 330"/>
                <a:gd name="T52" fmla="*/ 1555 w 2944"/>
                <a:gd name="T53" fmla="*/ 136 h 330"/>
                <a:gd name="T54" fmla="*/ 1710 w 2944"/>
                <a:gd name="T55" fmla="*/ 98 h 330"/>
                <a:gd name="T56" fmla="*/ 1589 w 2944"/>
                <a:gd name="T57" fmla="*/ 153 h 330"/>
                <a:gd name="T58" fmla="*/ 1621 w 2944"/>
                <a:gd name="T59" fmla="*/ 235 h 330"/>
                <a:gd name="T60" fmla="*/ 1694 w 2944"/>
                <a:gd name="T61" fmla="*/ 141 h 330"/>
                <a:gd name="T62" fmla="*/ 1678 w 2944"/>
                <a:gd name="T63" fmla="*/ 324 h 330"/>
                <a:gd name="T64" fmla="*/ 1693 w 2944"/>
                <a:gd name="T65" fmla="*/ 294 h 330"/>
                <a:gd name="T66" fmla="*/ 1318 w 2944"/>
                <a:gd name="T67" fmla="*/ 131 h 330"/>
                <a:gd name="T68" fmla="*/ 1140 w 2944"/>
                <a:gd name="T69" fmla="*/ 85 h 330"/>
                <a:gd name="T70" fmla="*/ 1093 w 2944"/>
                <a:gd name="T71" fmla="*/ 160 h 330"/>
                <a:gd name="T72" fmla="*/ 1101 w 2944"/>
                <a:gd name="T73" fmla="*/ 313 h 330"/>
                <a:gd name="T74" fmla="*/ 1310 w 2944"/>
                <a:gd name="T75" fmla="*/ 248 h 330"/>
                <a:gd name="T76" fmla="*/ 1310 w 2944"/>
                <a:gd name="T77" fmla="*/ 216 h 330"/>
                <a:gd name="T78" fmla="*/ 759 w 2944"/>
                <a:gd name="T79" fmla="*/ 84 h 330"/>
                <a:gd name="T80" fmla="*/ 724 w 2944"/>
                <a:gd name="T81" fmla="*/ 288 h 330"/>
                <a:gd name="T82" fmla="*/ 901 w 2944"/>
                <a:gd name="T83" fmla="*/ 188 h 330"/>
                <a:gd name="T84" fmla="*/ 999 w 2944"/>
                <a:gd name="T85" fmla="*/ 254 h 330"/>
                <a:gd name="T86" fmla="*/ 681 w 2944"/>
                <a:gd name="T87" fmla="*/ 300 h 330"/>
                <a:gd name="T88" fmla="*/ 558 w 2944"/>
                <a:gd name="T89" fmla="*/ 290 h 330"/>
                <a:gd name="T90" fmla="*/ 598 w 2944"/>
                <a:gd name="T91" fmla="*/ 275 h 330"/>
                <a:gd name="T92" fmla="*/ 471 w 2944"/>
                <a:gd name="T93" fmla="*/ 205 h 330"/>
                <a:gd name="T94" fmla="*/ 451 w 2944"/>
                <a:gd name="T95" fmla="*/ 275 h 330"/>
                <a:gd name="T96" fmla="*/ 459 w 2944"/>
                <a:gd name="T97" fmla="*/ 115 h 330"/>
                <a:gd name="T98" fmla="*/ 421 w 2944"/>
                <a:gd name="T99" fmla="*/ 49 h 330"/>
                <a:gd name="T100" fmla="*/ 465 w 2944"/>
                <a:gd name="T101" fmla="*/ 66 h 330"/>
                <a:gd name="T102" fmla="*/ 623 w 2944"/>
                <a:gd name="T103" fmla="*/ 41 h 330"/>
                <a:gd name="T104" fmla="*/ 229 w 2944"/>
                <a:gd name="T105" fmla="*/ 181 h 330"/>
                <a:gd name="T106" fmla="*/ 155 w 2944"/>
                <a:gd name="T107" fmla="*/ 300 h 330"/>
                <a:gd name="T108" fmla="*/ 326 w 2944"/>
                <a:gd name="T109" fmla="*/ 289 h 330"/>
                <a:gd name="T110" fmla="*/ 98 w 2944"/>
                <a:gd name="T111" fmla="*/ 203 h 330"/>
                <a:gd name="T112" fmla="*/ 30 w 2944"/>
                <a:gd name="T113" fmla="*/ 255 h 330"/>
                <a:gd name="T114" fmla="*/ 98 w 2944"/>
                <a:gd name="T115" fmla="*/ 229 h 330"/>
                <a:gd name="T116" fmla="*/ 315 w 2944"/>
                <a:gd name="T117" fmla="*/ 151 h 330"/>
                <a:gd name="T118" fmla="*/ 178 w 2944"/>
                <a:gd name="T119" fmla="*/ 41 h 330"/>
                <a:gd name="T120" fmla="*/ 3 w 2944"/>
                <a:gd name="T121" fmla="*/ 13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44" h="330">
                  <a:moveTo>
                    <a:pt x="2920" y="185"/>
                  </a:moveTo>
                  <a:lnTo>
                    <a:pt x="2920" y="185"/>
                  </a:lnTo>
                  <a:lnTo>
                    <a:pt x="2908" y="196"/>
                  </a:lnTo>
                  <a:lnTo>
                    <a:pt x="2893" y="208"/>
                  </a:lnTo>
                  <a:lnTo>
                    <a:pt x="2861" y="229"/>
                  </a:lnTo>
                  <a:lnTo>
                    <a:pt x="2861" y="229"/>
                  </a:lnTo>
                  <a:lnTo>
                    <a:pt x="2855" y="216"/>
                  </a:lnTo>
                  <a:lnTo>
                    <a:pt x="2849" y="203"/>
                  </a:lnTo>
                  <a:lnTo>
                    <a:pt x="2844" y="188"/>
                  </a:lnTo>
                  <a:lnTo>
                    <a:pt x="2839" y="173"/>
                  </a:lnTo>
                  <a:lnTo>
                    <a:pt x="2915" y="173"/>
                  </a:lnTo>
                  <a:lnTo>
                    <a:pt x="2915" y="16"/>
                  </a:lnTo>
                  <a:lnTo>
                    <a:pt x="2758" y="16"/>
                  </a:lnTo>
                  <a:lnTo>
                    <a:pt x="2758" y="285"/>
                  </a:lnTo>
                  <a:lnTo>
                    <a:pt x="2758" y="285"/>
                  </a:lnTo>
                  <a:lnTo>
                    <a:pt x="2756" y="294"/>
                  </a:lnTo>
                  <a:lnTo>
                    <a:pt x="2753" y="301"/>
                  </a:lnTo>
                  <a:lnTo>
                    <a:pt x="2749" y="306"/>
                  </a:lnTo>
                  <a:lnTo>
                    <a:pt x="2745" y="309"/>
                  </a:lnTo>
                  <a:lnTo>
                    <a:pt x="2745" y="309"/>
                  </a:lnTo>
                  <a:lnTo>
                    <a:pt x="2751" y="319"/>
                  </a:lnTo>
                  <a:lnTo>
                    <a:pt x="2755" y="329"/>
                  </a:lnTo>
                  <a:lnTo>
                    <a:pt x="2755" y="329"/>
                  </a:lnTo>
                  <a:lnTo>
                    <a:pt x="2763" y="325"/>
                  </a:lnTo>
                  <a:lnTo>
                    <a:pt x="2776" y="321"/>
                  </a:lnTo>
                  <a:lnTo>
                    <a:pt x="2848" y="300"/>
                  </a:lnTo>
                  <a:lnTo>
                    <a:pt x="2848" y="300"/>
                  </a:lnTo>
                  <a:lnTo>
                    <a:pt x="2848" y="290"/>
                  </a:lnTo>
                  <a:lnTo>
                    <a:pt x="2848" y="279"/>
                  </a:lnTo>
                  <a:lnTo>
                    <a:pt x="2781" y="295"/>
                  </a:lnTo>
                  <a:lnTo>
                    <a:pt x="2781" y="173"/>
                  </a:lnTo>
                  <a:lnTo>
                    <a:pt x="2818" y="173"/>
                  </a:lnTo>
                  <a:lnTo>
                    <a:pt x="2818" y="173"/>
                  </a:lnTo>
                  <a:lnTo>
                    <a:pt x="2825" y="199"/>
                  </a:lnTo>
                  <a:lnTo>
                    <a:pt x="2835" y="223"/>
                  </a:lnTo>
                  <a:lnTo>
                    <a:pt x="2845" y="246"/>
                  </a:lnTo>
                  <a:lnTo>
                    <a:pt x="2859" y="266"/>
                  </a:lnTo>
                  <a:lnTo>
                    <a:pt x="2873" y="285"/>
                  </a:lnTo>
                  <a:lnTo>
                    <a:pt x="2880" y="294"/>
                  </a:lnTo>
                  <a:lnTo>
                    <a:pt x="2889" y="301"/>
                  </a:lnTo>
                  <a:lnTo>
                    <a:pt x="2898" y="309"/>
                  </a:lnTo>
                  <a:lnTo>
                    <a:pt x="2908" y="315"/>
                  </a:lnTo>
                  <a:lnTo>
                    <a:pt x="2918" y="321"/>
                  </a:lnTo>
                  <a:lnTo>
                    <a:pt x="2928" y="326"/>
                  </a:lnTo>
                  <a:lnTo>
                    <a:pt x="2928" y="326"/>
                  </a:lnTo>
                  <a:lnTo>
                    <a:pt x="2935" y="315"/>
                  </a:lnTo>
                  <a:lnTo>
                    <a:pt x="2944" y="306"/>
                  </a:lnTo>
                  <a:lnTo>
                    <a:pt x="2944" y="306"/>
                  </a:lnTo>
                  <a:lnTo>
                    <a:pt x="2933" y="301"/>
                  </a:lnTo>
                  <a:lnTo>
                    <a:pt x="2923" y="295"/>
                  </a:lnTo>
                  <a:lnTo>
                    <a:pt x="2913" y="289"/>
                  </a:lnTo>
                  <a:lnTo>
                    <a:pt x="2904" y="281"/>
                  </a:lnTo>
                  <a:lnTo>
                    <a:pt x="2895" y="274"/>
                  </a:lnTo>
                  <a:lnTo>
                    <a:pt x="2886" y="265"/>
                  </a:lnTo>
                  <a:lnTo>
                    <a:pt x="2879" y="256"/>
                  </a:lnTo>
                  <a:lnTo>
                    <a:pt x="2873" y="246"/>
                  </a:lnTo>
                  <a:lnTo>
                    <a:pt x="2873" y="246"/>
                  </a:lnTo>
                  <a:lnTo>
                    <a:pt x="2905" y="225"/>
                  </a:lnTo>
                  <a:lnTo>
                    <a:pt x="2921" y="214"/>
                  </a:lnTo>
                  <a:lnTo>
                    <a:pt x="2936" y="203"/>
                  </a:lnTo>
                  <a:lnTo>
                    <a:pt x="2920" y="185"/>
                  </a:lnTo>
                  <a:close/>
                  <a:moveTo>
                    <a:pt x="2891" y="84"/>
                  </a:moveTo>
                  <a:lnTo>
                    <a:pt x="2781" y="84"/>
                  </a:lnTo>
                  <a:lnTo>
                    <a:pt x="2781" y="38"/>
                  </a:lnTo>
                  <a:lnTo>
                    <a:pt x="2891" y="38"/>
                  </a:lnTo>
                  <a:lnTo>
                    <a:pt x="2891" y="84"/>
                  </a:lnTo>
                  <a:close/>
                  <a:moveTo>
                    <a:pt x="2781" y="104"/>
                  </a:moveTo>
                  <a:lnTo>
                    <a:pt x="2891" y="104"/>
                  </a:lnTo>
                  <a:lnTo>
                    <a:pt x="2891" y="151"/>
                  </a:lnTo>
                  <a:lnTo>
                    <a:pt x="2781" y="151"/>
                  </a:lnTo>
                  <a:lnTo>
                    <a:pt x="2781" y="104"/>
                  </a:lnTo>
                  <a:close/>
                  <a:moveTo>
                    <a:pt x="2723" y="14"/>
                  </a:moveTo>
                  <a:lnTo>
                    <a:pt x="2719" y="15"/>
                  </a:lnTo>
                  <a:lnTo>
                    <a:pt x="2633" y="15"/>
                  </a:lnTo>
                  <a:lnTo>
                    <a:pt x="2633" y="329"/>
                  </a:lnTo>
                  <a:lnTo>
                    <a:pt x="2654" y="329"/>
                  </a:lnTo>
                  <a:lnTo>
                    <a:pt x="2654" y="36"/>
                  </a:lnTo>
                  <a:lnTo>
                    <a:pt x="2710" y="36"/>
                  </a:lnTo>
                  <a:lnTo>
                    <a:pt x="2710" y="36"/>
                  </a:lnTo>
                  <a:lnTo>
                    <a:pt x="2695" y="76"/>
                  </a:lnTo>
                  <a:lnTo>
                    <a:pt x="2679" y="119"/>
                  </a:lnTo>
                  <a:lnTo>
                    <a:pt x="2679" y="119"/>
                  </a:lnTo>
                  <a:lnTo>
                    <a:pt x="2689" y="130"/>
                  </a:lnTo>
                  <a:lnTo>
                    <a:pt x="2696" y="140"/>
                  </a:lnTo>
                  <a:lnTo>
                    <a:pt x="2701" y="150"/>
                  </a:lnTo>
                  <a:lnTo>
                    <a:pt x="2706" y="160"/>
                  </a:lnTo>
                  <a:lnTo>
                    <a:pt x="2710" y="169"/>
                  </a:lnTo>
                  <a:lnTo>
                    <a:pt x="2711" y="178"/>
                  </a:lnTo>
                  <a:lnTo>
                    <a:pt x="2713" y="186"/>
                  </a:lnTo>
                  <a:lnTo>
                    <a:pt x="2714" y="194"/>
                  </a:lnTo>
                  <a:lnTo>
                    <a:pt x="2714" y="194"/>
                  </a:lnTo>
                  <a:lnTo>
                    <a:pt x="2713" y="201"/>
                  </a:lnTo>
                  <a:lnTo>
                    <a:pt x="2711" y="209"/>
                  </a:lnTo>
                  <a:lnTo>
                    <a:pt x="2709" y="215"/>
                  </a:lnTo>
                  <a:lnTo>
                    <a:pt x="2705" y="219"/>
                  </a:lnTo>
                  <a:lnTo>
                    <a:pt x="2705" y="219"/>
                  </a:lnTo>
                  <a:lnTo>
                    <a:pt x="2700" y="221"/>
                  </a:lnTo>
                  <a:lnTo>
                    <a:pt x="2694" y="223"/>
                  </a:lnTo>
                  <a:lnTo>
                    <a:pt x="2694" y="223"/>
                  </a:lnTo>
                  <a:lnTo>
                    <a:pt x="2684" y="223"/>
                  </a:lnTo>
                  <a:lnTo>
                    <a:pt x="2671" y="223"/>
                  </a:lnTo>
                  <a:lnTo>
                    <a:pt x="2671" y="223"/>
                  </a:lnTo>
                  <a:lnTo>
                    <a:pt x="2674" y="228"/>
                  </a:lnTo>
                  <a:lnTo>
                    <a:pt x="2676" y="233"/>
                  </a:lnTo>
                  <a:lnTo>
                    <a:pt x="2678" y="244"/>
                  </a:lnTo>
                  <a:lnTo>
                    <a:pt x="2678" y="244"/>
                  </a:lnTo>
                  <a:lnTo>
                    <a:pt x="2690" y="244"/>
                  </a:lnTo>
                  <a:lnTo>
                    <a:pt x="2703" y="243"/>
                  </a:lnTo>
                  <a:lnTo>
                    <a:pt x="2703" y="243"/>
                  </a:lnTo>
                  <a:lnTo>
                    <a:pt x="2713" y="241"/>
                  </a:lnTo>
                  <a:lnTo>
                    <a:pt x="2721" y="236"/>
                  </a:lnTo>
                  <a:lnTo>
                    <a:pt x="2721" y="236"/>
                  </a:lnTo>
                  <a:lnTo>
                    <a:pt x="2725" y="234"/>
                  </a:lnTo>
                  <a:lnTo>
                    <a:pt x="2728" y="230"/>
                  </a:lnTo>
                  <a:lnTo>
                    <a:pt x="2731" y="220"/>
                  </a:lnTo>
                  <a:lnTo>
                    <a:pt x="2734" y="209"/>
                  </a:lnTo>
                  <a:lnTo>
                    <a:pt x="2735" y="196"/>
                  </a:lnTo>
                  <a:lnTo>
                    <a:pt x="2735" y="196"/>
                  </a:lnTo>
                  <a:lnTo>
                    <a:pt x="2735" y="188"/>
                  </a:lnTo>
                  <a:lnTo>
                    <a:pt x="2734" y="178"/>
                  </a:lnTo>
                  <a:lnTo>
                    <a:pt x="2731" y="169"/>
                  </a:lnTo>
                  <a:lnTo>
                    <a:pt x="2729" y="159"/>
                  </a:lnTo>
                  <a:lnTo>
                    <a:pt x="2724" y="149"/>
                  </a:lnTo>
                  <a:lnTo>
                    <a:pt x="2718" y="139"/>
                  </a:lnTo>
                  <a:lnTo>
                    <a:pt x="2711" y="128"/>
                  </a:lnTo>
                  <a:lnTo>
                    <a:pt x="2701" y="116"/>
                  </a:lnTo>
                  <a:lnTo>
                    <a:pt x="2701" y="116"/>
                  </a:lnTo>
                  <a:lnTo>
                    <a:pt x="2720" y="70"/>
                  </a:lnTo>
                  <a:lnTo>
                    <a:pt x="2738" y="23"/>
                  </a:lnTo>
                  <a:lnTo>
                    <a:pt x="2723" y="14"/>
                  </a:lnTo>
                  <a:close/>
                  <a:moveTo>
                    <a:pt x="2469" y="298"/>
                  </a:moveTo>
                  <a:lnTo>
                    <a:pt x="2469" y="298"/>
                  </a:lnTo>
                  <a:lnTo>
                    <a:pt x="2458" y="296"/>
                  </a:lnTo>
                  <a:lnTo>
                    <a:pt x="2453" y="296"/>
                  </a:lnTo>
                  <a:lnTo>
                    <a:pt x="2450" y="294"/>
                  </a:lnTo>
                  <a:lnTo>
                    <a:pt x="2448" y="293"/>
                  </a:lnTo>
                  <a:lnTo>
                    <a:pt x="2446" y="290"/>
                  </a:lnTo>
                  <a:lnTo>
                    <a:pt x="2446" y="281"/>
                  </a:lnTo>
                  <a:lnTo>
                    <a:pt x="2446" y="155"/>
                  </a:lnTo>
                  <a:lnTo>
                    <a:pt x="2578" y="155"/>
                  </a:lnTo>
                  <a:lnTo>
                    <a:pt x="2578" y="131"/>
                  </a:lnTo>
                  <a:lnTo>
                    <a:pt x="2416" y="131"/>
                  </a:lnTo>
                  <a:lnTo>
                    <a:pt x="2416" y="131"/>
                  </a:lnTo>
                  <a:lnTo>
                    <a:pt x="2419" y="110"/>
                  </a:lnTo>
                  <a:lnTo>
                    <a:pt x="2421" y="89"/>
                  </a:lnTo>
                  <a:lnTo>
                    <a:pt x="2423" y="48"/>
                  </a:lnTo>
                  <a:lnTo>
                    <a:pt x="2558" y="48"/>
                  </a:lnTo>
                  <a:lnTo>
                    <a:pt x="2558" y="24"/>
                  </a:lnTo>
                  <a:lnTo>
                    <a:pt x="2279" y="24"/>
                  </a:lnTo>
                  <a:lnTo>
                    <a:pt x="2279" y="48"/>
                  </a:lnTo>
                  <a:lnTo>
                    <a:pt x="2399" y="48"/>
                  </a:lnTo>
                  <a:lnTo>
                    <a:pt x="2399" y="48"/>
                  </a:lnTo>
                  <a:lnTo>
                    <a:pt x="2396" y="89"/>
                  </a:lnTo>
                  <a:lnTo>
                    <a:pt x="2395" y="110"/>
                  </a:lnTo>
                  <a:lnTo>
                    <a:pt x="2391" y="131"/>
                  </a:lnTo>
                  <a:lnTo>
                    <a:pt x="2256" y="131"/>
                  </a:lnTo>
                  <a:lnTo>
                    <a:pt x="2256" y="155"/>
                  </a:lnTo>
                  <a:lnTo>
                    <a:pt x="2388" y="155"/>
                  </a:lnTo>
                  <a:lnTo>
                    <a:pt x="2388" y="155"/>
                  </a:lnTo>
                  <a:lnTo>
                    <a:pt x="2381" y="179"/>
                  </a:lnTo>
                  <a:lnTo>
                    <a:pt x="2373" y="201"/>
                  </a:lnTo>
                  <a:lnTo>
                    <a:pt x="2366" y="213"/>
                  </a:lnTo>
                  <a:lnTo>
                    <a:pt x="2360" y="223"/>
                  </a:lnTo>
                  <a:lnTo>
                    <a:pt x="2354" y="234"/>
                  </a:lnTo>
                  <a:lnTo>
                    <a:pt x="2346" y="244"/>
                  </a:lnTo>
                  <a:lnTo>
                    <a:pt x="2338" y="254"/>
                  </a:lnTo>
                  <a:lnTo>
                    <a:pt x="2329" y="263"/>
                  </a:lnTo>
                  <a:lnTo>
                    <a:pt x="2319" y="273"/>
                  </a:lnTo>
                  <a:lnTo>
                    <a:pt x="2308" y="280"/>
                  </a:lnTo>
                  <a:lnTo>
                    <a:pt x="2295" y="289"/>
                  </a:lnTo>
                  <a:lnTo>
                    <a:pt x="2281" y="296"/>
                  </a:lnTo>
                  <a:lnTo>
                    <a:pt x="2268" y="304"/>
                  </a:lnTo>
                  <a:lnTo>
                    <a:pt x="2251" y="310"/>
                  </a:lnTo>
                  <a:lnTo>
                    <a:pt x="2251" y="310"/>
                  </a:lnTo>
                  <a:lnTo>
                    <a:pt x="2260" y="319"/>
                  </a:lnTo>
                  <a:lnTo>
                    <a:pt x="2268" y="330"/>
                  </a:lnTo>
                  <a:lnTo>
                    <a:pt x="2268" y="330"/>
                  </a:lnTo>
                  <a:lnTo>
                    <a:pt x="2285" y="323"/>
                  </a:lnTo>
                  <a:lnTo>
                    <a:pt x="2300" y="314"/>
                  </a:lnTo>
                  <a:lnTo>
                    <a:pt x="2314" y="305"/>
                  </a:lnTo>
                  <a:lnTo>
                    <a:pt x="2328" y="296"/>
                  </a:lnTo>
                  <a:lnTo>
                    <a:pt x="2339" y="286"/>
                  </a:lnTo>
                  <a:lnTo>
                    <a:pt x="2350" y="276"/>
                  </a:lnTo>
                  <a:lnTo>
                    <a:pt x="2360" y="266"/>
                  </a:lnTo>
                  <a:lnTo>
                    <a:pt x="2369" y="255"/>
                  </a:lnTo>
                  <a:lnTo>
                    <a:pt x="2378" y="244"/>
                  </a:lnTo>
                  <a:lnTo>
                    <a:pt x="2384" y="231"/>
                  </a:lnTo>
                  <a:lnTo>
                    <a:pt x="2390" y="219"/>
                  </a:lnTo>
                  <a:lnTo>
                    <a:pt x="2396" y="206"/>
                  </a:lnTo>
                  <a:lnTo>
                    <a:pt x="2405" y="181"/>
                  </a:lnTo>
                  <a:lnTo>
                    <a:pt x="2413" y="155"/>
                  </a:lnTo>
                  <a:lnTo>
                    <a:pt x="2421" y="155"/>
                  </a:lnTo>
                  <a:lnTo>
                    <a:pt x="2421" y="281"/>
                  </a:lnTo>
                  <a:lnTo>
                    <a:pt x="2421" y="281"/>
                  </a:lnTo>
                  <a:lnTo>
                    <a:pt x="2421" y="293"/>
                  </a:lnTo>
                  <a:lnTo>
                    <a:pt x="2424" y="301"/>
                  </a:lnTo>
                  <a:lnTo>
                    <a:pt x="2426" y="308"/>
                  </a:lnTo>
                  <a:lnTo>
                    <a:pt x="2430" y="313"/>
                  </a:lnTo>
                  <a:lnTo>
                    <a:pt x="2436" y="316"/>
                  </a:lnTo>
                  <a:lnTo>
                    <a:pt x="2445" y="319"/>
                  </a:lnTo>
                  <a:lnTo>
                    <a:pt x="2454" y="320"/>
                  </a:lnTo>
                  <a:lnTo>
                    <a:pt x="2466" y="321"/>
                  </a:lnTo>
                  <a:lnTo>
                    <a:pt x="2536" y="321"/>
                  </a:lnTo>
                  <a:lnTo>
                    <a:pt x="2536" y="321"/>
                  </a:lnTo>
                  <a:lnTo>
                    <a:pt x="2548" y="320"/>
                  </a:lnTo>
                  <a:lnTo>
                    <a:pt x="2556" y="318"/>
                  </a:lnTo>
                  <a:lnTo>
                    <a:pt x="2564" y="314"/>
                  </a:lnTo>
                  <a:lnTo>
                    <a:pt x="2570" y="306"/>
                  </a:lnTo>
                  <a:lnTo>
                    <a:pt x="2574" y="296"/>
                  </a:lnTo>
                  <a:lnTo>
                    <a:pt x="2578" y="285"/>
                  </a:lnTo>
                  <a:lnTo>
                    <a:pt x="2579" y="269"/>
                  </a:lnTo>
                  <a:lnTo>
                    <a:pt x="2581" y="249"/>
                  </a:lnTo>
                  <a:lnTo>
                    <a:pt x="2581" y="249"/>
                  </a:lnTo>
                  <a:lnTo>
                    <a:pt x="2569" y="245"/>
                  </a:lnTo>
                  <a:lnTo>
                    <a:pt x="2563" y="243"/>
                  </a:lnTo>
                  <a:lnTo>
                    <a:pt x="2558" y="239"/>
                  </a:lnTo>
                  <a:lnTo>
                    <a:pt x="2558" y="239"/>
                  </a:lnTo>
                  <a:lnTo>
                    <a:pt x="2556" y="269"/>
                  </a:lnTo>
                  <a:lnTo>
                    <a:pt x="2555" y="279"/>
                  </a:lnTo>
                  <a:lnTo>
                    <a:pt x="2553" y="286"/>
                  </a:lnTo>
                  <a:lnTo>
                    <a:pt x="2550" y="293"/>
                  </a:lnTo>
                  <a:lnTo>
                    <a:pt x="2546" y="295"/>
                  </a:lnTo>
                  <a:lnTo>
                    <a:pt x="2541" y="296"/>
                  </a:lnTo>
                  <a:lnTo>
                    <a:pt x="2535" y="298"/>
                  </a:lnTo>
                  <a:lnTo>
                    <a:pt x="2469" y="298"/>
                  </a:lnTo>
                  <a:close/>
                  <a:moveTo>
                    <a:pt x="2153" y="228"/>
                  </a:moveTo>
                  <a:lnTo>
                    <a:pt x="2153" y="228"/>
                  </a:lnTo>
                  <a:lnTo>
                    <a:pt x="2175" y="266"/>
                  </a:lnTo>
                  <a:lnTo>
                    <a:pt x="2186" y="286"/>
                  </a:lnTo>
                  <a:lnTo>
                    <a:pt x="2194" y="303"/>
                  </a:lnTo>
                  <a:lnTo>
                    <a:pt x="2216" y="291"/>
                  </a:lnTo>
                  <a:lnTo>
                    <a:pt x="2216" y="291"/>
                  </a:lnTo>
                  <a:lnTo>
                    <a:pt x="2196" y="256"/>
                  </a:lnTo>
                  <a:lnTo>
                    <a:pt x="2173" y="219"/>
                  </a:lnTo>
                  <a:lnTo>
                    <a:pt x="2153" y="228"/>
                  </a:lnTo>
                  <a:close/>
                  <a:moveTo>
                    <a:pt x="2026" y="299"/>
                  </a:moveTo>
                  <a:lnTo>
                    <a:pt x="2026" y="299"/>
                  </a:lnTo>
                  <a:lnTo>
                    <a:pt x="2014" y="299"/>
                  </a:lnTo>
                  <a:lnTo>
                    <a:pt x="2006" y="298"/>
                  </a:lnTo>
                  <a:lnTo>
                    <a:pt x="2004" y="296"/>
                  </a:lnTo>
                  <a:lnTo>
                    <a:pt x="2003" y="294"/>
                  </a:lnTo>
                  <a:lnTo>
                    <a:pt x="2001" y="289"/>
                  </a:lnTo>
                  <a:lnTo>
                    <a:pt x="2001" y="229"/>
                  </a:lnTo>
                  <a:lnTo>
                    <a:pt x="1979" y="229"/>
                  </a:lnTo>
                  <a:lnTo>
                    <a:pt x="1979" y="289"/>
                  </a:lnTo>
                  <a:lnTo>
                    <a:pt x="1979" y="289"/>
                  </a:lnTo>
                  <a:lnTo>
                    <a:pt x="1979" y="298"/>
                  </a:lnTo>
                  <a:lnTo>
                    <a:pt x="1980" y="305"/>
                  </a:lnTo>
                  <a:lnTo>
                    <a:pt x="1984" y="310"/>
                  </a:lnTo>
                  <a:lnTo>
                    <a:pt x="1988" y="315"/>
                  </a:lnTo>
                  <a:lnTo>
                    <a:pt x="1994" y="318"/>
                  </a:lnTo>
                  <a:lnTo>
                    <a:pt x="2003" y="320"/>
                  </a:lnTo>
                  <a:lnTo>
                    <a:pt x="2013" y="321"/>
                  </a:lnTo>
                  <a:lnTo>
                    <a:pt x="2025" y="321"/>
                  </a:lnTo>
                  <a:lnTo>
                    <a:pt x="2103" y="321"/>
                  </a:lnTo>
                  <a:lnTo>
                    <a:pt x="2103" y="321"/>
                  </a:lnTo>
                  <a:lnTo>
                    <a:pt x="2113" y="321"/>
                  </a:lnTo>
                  <a:lnTo>
                    <a:pt x="2121" y="319"/>
                  </a:lnTo>
                  <a:lnTo>
                    <a:pt x="2129" y="315"/>
                  </a:lnTo>
                  <a:lnTo>
                    <a:pt x="2134" y="310"/>
                  </a:lnTo>
                  <a:lnTo>
                    <a:pt x="2138" y="304"/>
                  </a:lnTo>
                  <a:lnTo>
                    <a:pt x="2141" y="294"/>
                  </a:lnTo>
                  <a:lnTo>
                    <a:pt x="2143" y="281"/>
                  </a:lnTo>
                  <a:lnTo>
                    <a:pt x="2145" y="266"/>
                  </a:lnTo>
                  <a:lnTo>
                    <a:pt x="2145" y="266"/>
                  </a:lnTo>
                  <a:lnTo>
                    <a:pt x="2133" y="263"/>
                  </a:lnTo>
                  <a:lnTo>
                    <a:pt x="2128" y="260"/>
                  </a:lnTo>
                  <a:lnTo>
                    <a:pt x="2123" y="258"/>
                  </a:lnTo>
                  <a:lnTo>
                    <a:pt x="2123" y="258"/>
                  </a:lnTo>
                  <a:lnTo>
                    <a:pt x="2121" y="279"/>
                  </a:lnTo>
                  <a:lnTo>
                    <a:pt x="2120" y="286"/>
                  </a:lnTo>
                  <a:lnTo>
                    <a:pt x="2118" y="293"/>
                  </a:lnTo>
                  <a:lnTo>
                    <a:pt x="2115" y="295"/>
                  </a:lnTo>
                  <a:lnTo>
                    <a:pt x="2111" y="298"/>
                  </a:lnTo>
                  <a:lnTo>
                    <a:pt x="2106" y="299"/>
                  </a:lnTo>
                  <a:lnTo>
                    <a:pt x="2100" y="299"/>
                  </a:lnTo>
                  <a:lnTo>
                    <a:pt x="2026" y="299"/>
                  </a:lnTo>
                  <a:close/>
                  <a:moveTo>
                    <a:pt x="1985" y="209"/>
                  </a:moveTo>
                  <a:lnTo>
                    <a:pt x="1985" y="119"/>
                  </a:lnTo>
                  <a:lnTo>
                    <a:pt x="1985" y="119"/>
                  </a:lnTo>
                  <a:lnTo>
                    <a:pt x="2011" y="141"/>
                  </a:lnTo>
                  <a:lnTo>
                    <a:pt x="2033" y="160"/>
                  </a:lnTo>
                  <a:lnTo>
                    <a:pt x="2046" y="141"/>
                  </a:lnTo>
                  <a:lnTo>
                    <a:pt x="2046" y="141"/>
                  </a:lnTo>
                  <a:lnTo>
                    <a:pt x="2018" y="119"/>
                  </a:lnTo>
                  <a:lnTo>
                    <a:pt x="1985" y="96"/>
                  </a:lnTo>
                  <a:lnTo>
                    <a:pt x="1985" y="75"/>
                  </a:lnTo>
                  <a:lnTo>
                    <a:pt x="2044" y="75"/>
                  </a:lnTo>
                  <a:lnTo>
                    <a:pt x="2044" y="54"/>
                  </a:lnTo>
                  <a:lnTo>
                    <a:pt x="1985" y="54"/>
                  </a:lnTo>
                  <a:lnTo>
                    <a:pt x="1985" y="0"/>
                  </a:lnTo>
                  <a:lnTo>
                    <a:pt x="1963" y="0"/>
                  </a:lnTo>
                  <a:lnTo>
                    <a:pt x="1963" y="54"/>
                  </a:lnTo>
                  <a:lnTo>
                    <a:pt x="1895" y="54"/>
                  </a:lnTo>
                  <a:lnTo>
                    <a:pt x="1895" y="75"/>
                  </a:lnTo>
                  <a:lnTo>
                    <a:pt x="1958" y="75"/>
                  </a:lnTo>
                  <a:lnTo>
                    <a:pt x="1958" y="75"/>
                  </a:lnTo>
                  <a:lnTo>
                    <a:pt x="1951" y="89"/>
                  </a:lnTo>
                  <a:lnTo>
                    <a:pt x="1944" y="104"/>
                  </a:lnTo>
                  <a:lnTo>
                    <a:pt x="1935" y="116"/>
                  </a:lnTo>
                  <a:lnTo>
                    <a:pt x="1926" y="130"/>
                  </a:lnTo>
                  <a:lnTo>
                    <a:pt x="1918" y="141"/>
                  </a:lnTo>
                  <a:lnTo>
                    <a:pt x="1908" y="153"/>
                  </a:lnTo>
                  <a:lnTo>
                    <a:pt x="1898" y="163"/>
                  </a:lnTo>
                  <a:lnTo>
                    <a:pt x="1888" y="170"/>
                  </a:lnTo>
                  <a:lnTo>
                    <a:pt x="1888" y="170"/>
                  </a:lnTo>
                  <a:lnTo>
                    <a:pt x="1896" y="179"/>
                  </a:lnTo>
                  <a:lnTo>
                    <a:pt x="1903" y="188"/>
                  </a:lnTo>
                  <a:lnTo>
                    <a:pt x="1903" y="188"/>
                  </a:lnTo>
                  <a:lnTo>
                    <a:pt x="1911" y="180"/>
                  </a:lnTo>
                  <a:lnTo>
                    <a:pt x="1919" y="173"/>
                  </a:lnTo>
                  <a:lnTo>
                    <a:pt x="1935" y="154"/>
                  </a:lnTo>
                  <a:lnTo>
                    <a:pt x="1949" y="131"/>
                  </a:lnTo>
                  <a:lnTo>
                    <a:pt x="1963" y="109"/>
                  </a:lnTo>
                  <a:lnTo>
                    <a:pt x="1963" y="209"/>
                  </a:lnTo>
                  <a:lnTo>
                    <a:pt x="1985" y="209"/>
                  </a:lnTo>
                  <a:close/>
                  <a:moveTo>
                    <a:pt x="1914" y="310"/>
                  </a:moveTo>
                  <a:lnTo>
                    <a:pt x="1914" y="310"/>
                  </a:lnTo>
                  <a:lnTo>
                    <a:pt x="1919" y="303"/>
                  </a:lnTo>
                  <a:lnTo>
                    <a:pt x="1924" y="294"/>
                  </a:lnTo>
                  <a:lnTo>
                    <a:pt x="1934" y="274"/>
                  </a:lnTo>
                  <a:lnTo>
                    <a:pt x="1941" y="254"/>
                  </a:lnTo>
                  <a:lnTo>
                    <a:pt x="1949" y="234"/>
                  </a:lnTo>
                  <a:lnTo>
                    <a:pt x="1928" y="226"/>
                  </a:lnTo>
                  <a:lnTo>
                    <a:pt x="1928" y="226"/>
                  </a:lnTo>
                  <a:lnTo>
                    <a:pt x="1921" y="245"/>
                  </a:lnTo>
                  <a:lnTo>
                    <a:pt x="1913" y="264"/>
                  </a:lnTo>
                  <a:lnTo>
                    <a:pt x="1904" y="284"/>
                  </a:lnTo>
                  <a:lnTo>
                    <a:pt x="1893" y="300"/>
                  </a:lnTo>
                  <a:lnTo>
                    <a:pt x="1914" y="310"/>
                  </a:lnTo>
                  <a:close/>
                  <a:moveTo>
                    <a:pt x="2025" y="216"/>
                  </a:moveTo>
                  <a:lnTo>
                    <a:pt x="2025" y="216"/>
                  </a:lnTo>
                  <a:lnTo>
                    <a:pt x="2051" y="244"/>
                  </a:lnTo>
                  <a:lnTo>
                    <a:pt x="2064" y="258"/>
                  </a:lnTo>
                  <a:lnTo>
                    <a:pt x="2074" y="270"/>
                  </a:lnTo>
                  <a:lnTo>
                    <a:pt x="2091" y="255"/>
                  </a:lnTo>
                  <a:lnTo>
                    <a:pt x="2091" y="255"/>
                  </a:lnTo>
                  <a:lnTo>
                    <a:pt x="2069" y="230"/>
                  </a:lnTo>
                  <a:lnTo>
                    <a:pt x="2041" y="204"/>
                  </a:lnTo>
                  <a:lnTo>
                    <a:pt x="2025" y="216"/>
                  </a:lnTo>
                  <a:close/>
                  <a:moveTo>
                    <a:pt x="2199" y="19"/>
                  </a:moveTo>
                  <a:lnTo>
                    <a:pt x="2060" y="19"/>
                  </a:lnTo>
                  <a:lnTo>
                    <a:pt x="2060" y="205"/>
                  </a:lnTo>
                  <a:lnTo>
                    <a:pt x="2199" y="205"/>
                  </a:lnTo>
                  <a:lnTo>
                    <a:pt x="2199" y="19"/>
                  </a:lnTo>
                  <a:close/>
                  <a:moveTo>
                    <a:pt x="2175" y="185"/>
                  </a:moveTo>
                  <a:lnTo>
                    <a:pt x="2083" y="185"/>
                  </a:lnTo>
                  <a:lnTo>
                    <a:pt x="2083" y="149"/>
                  </a:lnTo>
                  <a:lnTo>
                    <a:pt x="2175" y="149"/>
                  </a:lnTo>
                  <a:lnTo>
                    <a:pt x="2175" y="185"/>
                  </a:lnTo>
                  <a:close/>
                  <a:moveTo>
                    <a:pt x="2175" y="130"/>
                  </a:moveTo>
                  <a:lnTo>
                    <a:pt x="2083" y="130"/>
                  </a:lnTo>
                  <a:lnTo>
                    <a:pt x="2083" y="94"/>
                  </a:lnTo>
                  <a:lnTo>
                    <a:pt x="2175" y="94"/>
                  </a:lnTo>
                  <a:lnTo>
                    <a:pt x="2175" y="130"/>
                  </a:lnTo>
                  <a:close/>
                  <a:moveTo>
                    <a:pt x="2175" y="75"/>
                  </a:moveTo>
                  <a:lnTo>
                    <a:pt x="2083" y="75"/>
                  </a:lnTo>
                  <a:lnTo>
                    <a:pt x="2083" y="39"/>
                  </a:lnTo>
                  <a:lnTo>
                    <a:pt x="2175" y="39"/>
                  </a:lnTo>
                  <a:lnTo>
                    <a:pt x="2175" y="75"/>
                  </a:lnTo>
                  <a:close/>
                  <a:moveTo>
                    <a:pt x="1818" y="5"/>
                  </a:moveTo>
                  <a:lnTo>
                    <a:pt x="1818" y="296"/>
                  </a:lnTo>
                  <a:lnTo>
                    <a:pt x="1818" y="296"/>
                  </a:lnTo>
                  <a:lnTo>
                    <a:pt x="1816" y="300"/>
                  </a:lnTo>
                  <a:lnTo>
                    <a:pt x="1815" y="303"/>
                  </a:lnTo>
                  <a:lnTo>
                    <a:pt x="1811" y="305"/>
                  </a:lnTo>
                  <a:lnTo>
                    <a:pt x="1808" y="305"/>
                  </a:lnTo>
                  <a:lnTo>
                    <a:pt x="1808" y="305"/>
                  </a:lnTo>
                  <a:lnTo>
                    <a:pt x="1788" y="305"/>
                  </a:lnTo>
                  <a:lnTo>
                    <a:pt x="1753" y="305"/>
                  </a:lnTo>
                  <a:lnTo>
                    <a:pt x="1753" y="305"/>
                  </a:lnTo>
                  <a:lnTo>
                    <a:pt x="1758" y="316"/>
                  </a:lnTo>
                  <a:lnTo>
                    <a:pt x="1761" y="328"/>
                  </a:lnTo>
                  <a:lnTo>
                    <a:pt x="1761" y="328"/>
                  </a:lnTo>
                  <a:lnTo>
                    <a:pt x="1801" y="328"/>
                  </a:lnTo>
                  <a:lnTo>
                    <a:pt x="1815" y="326"/>
                  </a:lnTo>
                  <a:lnTo>
                    <a:pt x="1825" y="324"/>
                  </a:lnTo>
                  <a:lnTo>
                    <a:pt x="1825" y="324"/>
                  </a:lnTo>
                  <a:lnTo>
                    <a:pt x="1833" y="320"/>
                  </a:lnTo>
                  <a:lnTo>
                    <a:pt x="1835" y="318"/>
                  </a:lnTo>
                  <a:lnTo>
                    <a:pt x="1836" y="315"/>
                  </a:lnTo>
                  <a:lnTo>
                    <a:pt x="1840" y="306"/>
                  </a:lnTo>
                  <a:lnTo>
                    <a:pt x="1841" y="295"/>
                  </a:lnTo>
                  <a:lnTo>
                    <a:pt x="1841" y="5"/>
                  </a:lnTo>
                  <a:lnTo>
                    <a:pt x="1818" y="5"/>
                  </a:lnTo>
                  <a:close/>
                  <a:moveTo>
                    <a:pt x="1769" y="41"/>
                  </a:moveTo>
                  <a:lnTo>
                    <a:pt x="1746" y="41"/>
                  </a:lnTo>
                  <a:lnTo>
                    <a:pt x="1746" y="240"/>
                  </a:lnTo>
                  <a:lnTo>
                    <a:pt x="1769" y="240"/>
                  </a:lnTo>
                  <a:lnTo>
                    <a:pt x="1769" y="41"/>
                  </a:lnTo>
                  <a:close/>
                  <a:moveTo>
                    <a:pt x="1628" y="0"/>
                  </a:moveTo>
                  <a:lnTo>
                    <a:pt x="1628" y="0"/>
                  </a:lnTo>
                  <a:lnTo>
                    <a:pt x="1619" y="18"/>
                  </a:lnTo>
                  <a:lnTo>
                    <a:pt x="1610" y="36"/>
                  </a:lnTo>
                  <a:lnTo>
                    <a:pt x="1599" y="54"/>
                  </a:lnTo>
                  <a:lnTo>
                    <a:pt x="1586" y="70"/>
                  </a:lnTo>
                  <a:lnTo>
                    <a:pt x="1571" y="88"/>
                  </a:lnTo>
                  <a:lnTo>
                    <a:pt x="1556" y="103"/>
                  </a:lnTo>
                  <a:lnTo>
                    <a:pt x="1541" y="118"/>
                  </a:lnTo>
                  <a:lnTo>
                    <a:pt x="1524" y="130"/>
                  </a:lnTo>
                  <a:lnTo>
                    <a:pt x="1524" y="130"/>
                  </a:lnTo>
                  <a:lnTo>
                    <a:pt x="1534" y="139"/>
                  </a:lnTo>
                  <a:lnTo>
                    <a:pt x="1541" y="146"/>
                  </a:lnTo>
                  <a:lnTo>
                    <a:pt x="1541" y="146"/>
                  </a:lnTo>
                  <a:lnTo>
                    <a:pt x="1555" y="136"/>
                  </a:lnTo>
                  <a:lnTo>
                    <a:pt x="1568" y="124"/>
                  </a:lnTo>
                  <a:lnTo>
                    <a:pt x="1580" y="111"/>
                  </a:lnTo>
                  <a:lnTo>
                    <a:pt x="1591" y="99"/>
                  </a:lnTo>
                  <a:lnTo>
                    <a:pt x="1603" y="85"/>
                  </a:lnTo>
                  <a:lnTo>
                    <a:pt x="1613" y="71"/>
                  </a:lnTo>
                  <a:lnTo>
                    <a:pt x="1623" y="56"/>
                  </a:lnTo>
                  <a:lnTo>
                    <a:pt x="1631" y="43"/>
                  </a:lnTo>
                  <a:lnTo>
                    <a:pt x="1631" y="43"/>
                  </a:lnTo>
                  <a:lnTo>
                    <a:pt x="1654" y="66"/>
                  </a:lnTo>
                  <a:lnTo>
                    <a:pt x="1675" y="91"/>
                  </a:lnTo>
                  <a:lnTo>
                    <a:pt x="1695" y="115"/>
                  </a:lnTo>
                  <a:lnTo>
                    <a:pt x="1709" y="136"/>
                  </a:lnTo>
                  <a:lnTo>
                    <a:pt x="1726" y="120"/>
                  </a:lnTo>
                  <a:lnTo>
                    <a:pt x="1726" y="120"/>
                  </a:lnTo>
                  <a:lnTo>
                    <a:pt x="1710" y="98"/>
                  </a:lnTo>
                  <a:lnTo>
                    <a:pt x="1689" y="73"/>
                  </a:lnTo>
                  <a:lnTo>
                    <a:pt x="1666" y="48"/>
                  </a:lnTo>
                  <a:lnTo>
                    <a:pt x="1643" y="23"/>
                  </a:lnTo>
                  <a:lnTo>
                    <a:pt x="1643" y="23"/>
                  </a:lnTo>
                  <a:lnTo>
                    <a:pt x="1649" y="8"/>
                  </a:lnTo>
                  <a:lnTo>
                    <a:pt x="1628" y="0"/>
                  </a:lnTo>
                  <a:close/>
                  <a:moveTo>
                    <a:pt x="1611" y="303"/>
                  </a:moveTo>
                  <a:lnTo>
                    <a:pt x="1611" y="303"/>
                  </a:lnTo>
                  <a:lnTo>
                    <a:pt x="1600" y="303"/>
                  </a:lnTo>
                  <a:lnTo>
                    <a:pt x="1595" y="301"/>
                  </a:lnTo>
                  <a:lnTo>
                    <a:pt x="1593" y="300"/>
                  </a:lnTo>
                  <a:lnTo>
                    <a:pt x="1590" y="298"/>
                  </a:lnTo>
                  <a:lnTo>
                    <a:pt x="1589" y="295"/>
                  </a:lnTo>
                  <a:lnTo>
                    <a:pt x="1589" y="286"/>
                  </a:lnTo>
                  <a:lnTo>
                    <a:pt x="1589" y="153"/>
                  </a:lnTo>
                  <a:lnTo>
                    <a:pt x="1670" y="153"/>
                  </a:lnTo>
                  <a:lnTo>
                    <a:pt x="1670" y="153"/>
                  </a:lnTo>
                  <a:lnTo>
                    <a:pt x="1669" y="183"/>
                  </a:lnTo>
                  <a:lnTo>
                    <a:pt x="1665" y="203"/>
                  </a:lnTo>
                  <a:lnTo>
                    <a:pt x="1663" y="216"/>
                  </a:lnTo>
                  <a:lnTo>
                    <a:pt x="1660" y="223"/>
                  </a:lnTo>
                  <a:lnTo>
                    <a:pt x="1660" y="223"/>
                  </a:lnTo>
                  <a:lnTo>
                    <a:pt x="1658" y="224"/>
                  </a:lnTo>
                  <a:lnTo>
                    <a:pt x="1655" y="225"/>
                  </a:lnTo>
                  <a:lnTo>
                    <a:pt x="1649" y="226"/>
                  </a:lnTo>
                  <a:lnTo>
                    <a:pt x="1649" y="226"/>
                  </a:lnTo>
                  <a:lnTo>
                    <a:pt x="1636" y="225"/>
                  </a:lnTo>
                  <a:lnTo>
                    <a:pt x="1618" y="224"/>
                  </a:lnTo>
                  <a:lnTo>
                    <a:pt x="1618" y="224"/>
                  </a:lnTo>
                  <a:lnTo>
                    <a:pt x="1621" y="235"/>
                  </a:lnTo>
                  <a:lnTo>
                    <a:pt x="1624" y="245"/>
                  </a:lnTo>
                  <a:lnTo>
                    <a:pt x="1624" y="245"/>
                  </a:lnTo>
                  <a:lnTo>
                    <a:pt x="1644" y="246"/>
                  </a:lnTo>
                  <a:lnTo>
                    <a:pt x="1659" y="245"/>
                  </a:lnTo>
                  <a:lnTo>
                    <a:pt x="1659" y="245"/>
                  </a:lnTo>
                  <a:lnTo>
                    <a:pt x="1665" y="245"/>
                  </a:lnTo>
                  <a:lnTo>
                    <a:pt x="1670" y="243"/>
                  </a:lnTo>
                  <a:lnTo>
                    <a:pt x="1675" y="240"/>
                  </a:lnTo>
                  <a:lnTo>
                    <a:pt x="1679" y="236"/>
                  </a:lnTo>
                  <a:lnTo>
                    <a:pt x="1679" y="236"/>
                  </a:lnTo>
                  <a:lnTo>
                    <a:pt x="1681" y="233"/>
                  </a:lnTo>
                  <a:lnTo>
                    <a:pt x="1684" y="226"/>
                  </a:lnTo>
                  <a:lnTo>
                    <a:pt x="1688" y="209"/>
                  </a:lnTo>
                  <a:lnTo>
                    <a:pt x="1691" y="181"/>
                  </a:lnTo>
                  <a:lnTo>
                    <a:pt x="1694" y="141"/>
                  </a:lnTo>
                  <a:lnTo>
                    <a:pt x="1694" y="141"/>
                  </a:lnTo>
                  <a:lnTo>
                    <a:pt x="1695" y="131"/>
                  </a:lnTo>
                  <a:lnTo>
                    <a:pt x="1565" y="131"/>
                  </a:lnTo>
                  <a:lnTo>
                    <a:pt x="1565" y="286"/>
                  </a:lnTo>
                  <a:lnTo>
                    <a:pt x="1565" y="286"/>
                  </a:lnTo>
                  <a:lnTo>
                    <a:pt x="1566" y="298"/>
                  </a:lnTo>
                  <a:lnTo>
                    <a:pt x="1568" y="305"/>
                  </a:lnTo>
                  <a:lnTo>
                    <a:pt x="1570" y="311"/>
                  </a:lnTo>
                  <a:lnTo>
                    <a:pt x="1575" y="316"/>
                  </a:lnTo>
                  <a:lnTo>
                    <a:pt x="1580" y="320"/>
                  </a:lnTo>
                  <a:lnTo>
                    <a:pt x="1589" y="323"/>
                  </a:lnTo>
                  <a:lnTo>
                    <a:pt x="1598" y="324"/>
                  </a:lnTo>
                  <a:lnTo>
                    <a:pt x="1609" y="324"/>
                  </a:lnTo>
                  <a:lnTo>
                    <a:pt x="1678" y="324"/>
                  </a:lnTo>
                  <a:lnTo>
                    <a:pt x="1678" y="324"/>
                  </a:lnTo>
                  <a:lnTo>
                    <a:pt x="1689" y="323"/>
                  </a:lnTo>
                  <a:lnTo>
                    <a:pt x="1696" y="321"/>
                  </a:lnTo>
                  <a:lnTo>
                    <a:pt x="1704" y="316"/>
                  </a:lnTo>
                  <a:lnTo>
                    <a:pt x="1709" y="311"/>
                  </a:lnTo>
                  <a:lnTo>
                    <a:pt x="1713" y="303"/>
                  </a:lnTo>
                  <a:lnTo>
                    <a:pt x="1716" y="291"/>
                  </a:lnTo>
                  <a:lnTo>
                    <a:pt x="1718" y="278"/>
                  </a:lnTo>
                  <a:lnTo>
                    <a:pt x="1719" y="260"/>
                  </a:lnTo>
                  <a:lnTo>
                    <a:pt x="1719" y="260"/>
                  </a:lnTo>
                  <a:lnTo>
                    <a:pt x="1708" y="256"/>
                  </a:lnTo>
                  <a:lnTo>
                    <a:pt x="1698" y="251"/>
                  </a:lnTo>
                  <a:lnTo>
                    <a:pt x="1698" y="251"/>
                  </a:lnTo>
                  <a:lnTo>
                    <a:pt x="1696" y="278"/>
                  </a:lnTo>
                  <a:lnTo>
                    <a:pt x="1695" y="286"/>
                  </a:lnTo>
                  <a:lnTo>
                    <a:pt x="1693" y="294"/>
                  </a:lnTo>
                  <a:lnTo>
                    <a:pt x="1690" y="298"/>
                  </a:lnTo>
                  <a:lnTo>
                    <a:pt x="1686" y="301"/>
                  </a:lnTo>
                  <a:lnTo>
                    <a:pt x="1683" y="303"/>
                  </a:lnTo>
                  <a:lnTo>
                    <a:pt x="1676" y="303"/>
                  </a:lnTo>
                  <a:lnTo>
                    <a:pt x="1611" y="303"/>
                  </a:lnTo>
                  <a:close/>
                  <a:moveTo>
                    <a:pt x="1328" y="155"/>
                  </a:moveTo>
                  <a:lnTo>
                    <a:pt x="1328" y="155"/>
                  </a:lnTo>
                  <a:lnTo>
                    <a:pt x="1338" y="140"/>
                  </a:lnTo>
                  <a:lnTo>
                    <a:pt x="1349" y="121"/>
                  </a:lnTo>
                  <a:lnTo>
                    <a:pt x="1370" y="84"/>
                  </a:lnTo>
                  <a:lnTo>
                    <a:pt x="1345" y="75"/>
                  </a:lnTo>
                  <a:lnTo>
                    <a:pt x="1345" y="75"/>
                  </a:lnTo>
                  <a:lnTo>
                    <a:pt x="1338" y="93"/>
                  </a:lnTo>
                  <a:lnTo>
                    <a:pt x="1328" y="113"/>
                  </a:lnTo>
                  <a:lnTo>
                    <a:pt x="1318" y="131"/>
                  </a:lnTo>
                  <a:lnTo>
                    <a:pt x="1308" y="148"/>
                  </a:lnTo>
                  <a:lnTo>
                    <a:pt x="1328" y="155"/>
                  </a:lnTo>
                  <a:close/>
                  <a:moveTo>
                    <a:pt x="1140" y="85"/>
                  </a:moveTo>
                  <a:lnTo>
                    <a:pt x="1140" y="85"/>
                  </a:lnTo>
                  <a:lnTo>
                    <a:pt x="1150" y="103"/>
                  </a:lnTo>
                  <a:lnTo>
                    <a:pt x="1160" y="120"/>
                  </a:lnTo>
                  <a:lnTo>
                    <a:pt x="1168" y="139"/>
                  </a:lnTo>
                  <a:lnTo>
                    <a:pt x="1173" y="154"/>
                  </a:lnTo>
                  <a:lnTo>
                    <a:pt x="1195" y="145"/>
                  </a:lnTo>
                  <a:lnTo>
                    <a:pt x="1195" y="145"/>
                  </a:lnTo>
                  <a:lnTo>
                    <a:pt x="1190" y="130"/>
                  </a:lnTo>
                  <a:lnTo>
                    <a:pt x="1181" y="113"/>
                  </a:lnTo>
                  <a:lnTo>
                    <a:pt x="1171" y="94"/>
                  </a:lnTo>
                  <a:lnTo>
                    <a:pt x="1160" y="76"/>
                  </a:lnTo>
                  <a:lnTo>
                    <a:pt x="1140" y="85"/>
                  </a:lnTo>
                  <a:close/>
                  <a:moveTo>
                    <a:pt x="1411" y="183"/>
                  </a:moveTo>
                  <a:lnTo>
                    <a:pt x="1411" y="160"/>
                  </a:lnTo>
                  <a:lnTo>
                    <a:pt x="1264" y="160"/>
                  </a:lnTo>
                  <a:lnTo>
                    <a:pt x="1264" y="68"/>
                  </a:lnTo>
                  <a:lnTo>
                    <a:pt x="1396" y="68"/>
                  </a:lnTo>
                  <a:lnTo>
                    <a:pt x="1396" y="44"/>
                  </a:lnTo>
                  <a:lnTo>
                    <a:pt x="1264" y="44"/>
                  </a:lnTo>
                  <a:lnTo>
                    <a:pt x="1264" y="0"/>
                  </a:lnTo>
                  <a:lnTo>
                    <a:pt x="1239" y="0"/>
                  </a:lnTo>
                  <a:lnTo>
                    <a:pt x="1239" y="44"/>
                  </a:lnTo>
                  <a:lnTo>
                    <a:pt x="1109" y="44"/>
                  </a:lnTo>
                  <a:lnTo>
                    <a:pt x="1109" y="68"/>
                  </a:lnTo>
                  <a:lnTo>
                    <a:pt x="1239" y="68"/>
                  </a:lnTo>
                  <a:lnTo>
                    <a:pt x="1239" y="160"/>
                  </a:lnTo>
                  <a:lnTo>
                    <a:pt x="1093" y="160"/>
                  </a:lnTo>
                  <a:lnTo>
                    <a:pt x="1093" y="183"/>
                  </a:lnTo>
                  <a:lnTo>
                    <a:pt x="1221" y="183"/>
                  </a:lnTo>
                  <a:lnTo>
                    <a:pt x="1221" y="183"/>
                  </a:lnTo>
                  <a:lnTo>
                    <a:pt x="1209" y="199"/>
                  </a:lnTo>
                  <a:lnTo>
                    <a:pt x="1194" y="216"/>
                  </a:lnTo>
                  <a:lnTo>
                    <a:pt x="1176" y="231"/>
                  </a:lnTo>
                  <a:lnTo>
                    <a:pt x="1159" y="246"/>
                  </a:lnTo>
                  <a:lnTo>
                    <a:pt x="1141" y="260"/>
                  </a:lnTo>
                  <a:lnTo>
                    <a:pt x="1123" y="273"/>
                  </a:lnTo>
                  <a:lnTo>
                    <a:pt x="1104" y="284"/>
                  </a:lnTo>
                  <a:lnTo>
                    <a:pt x="1085" y="293"/>
                  </a:lnTo>
                  <a:lnTo>
                    <a:pt x="1085" y="293"/>
                  </a:lnTo>
                  <a:lnTo>
                    <a:pt x="1094" y="303"/>
                  </a:lnTo>
                  <a:lnTo>
                    <a:pt x="1101" y="313"/>
                  </a:lnTo>
                  <a:lnTo>
                    <a:pt x="1101" y="313"/>
                  </a:lnTo>
                  <a:lnTo>
                    <a:pt x="1120" y="303"/>
                  </a:lnTo>
                  <a:lnTo>
                    <a:pt x="1139" y="291"/>
                  </a:lnTo>
                  <a:lnTo>
                    <a:pt x="1156" y="278"/>
                  </a:lnTo>
                  <a:lnTo>
                    <a:pt x="1175" y="264"/>
                  </a:lnTo>
                  <a:lnTo>
                    <a:pt x="1193" y="248"/>
                  </a:lnTo>
                  <a:lnTo>
                    <a:pt x="1209" y="231"/>
                  </a:lnTo>
                  <a:lnTo>
                    <a:pt x="1224" y="214"/>
                  </a:lnTo>
                  <a:lnTo>
                    <a:pt x="1239" y="195"/>
                  </a:lnTo>
                  <a:lnTo>
                    <a:pt x="1239" y="329"/>
                  </a:lnTo>
                  <a:lnTo>
                    <a:pt x="1264" y="329"/>
                  </a:lnTo>
                  <a:lnTo>
                    <a:pt x="1264" y="194"/>
                  </a:lnTo>
                  <a:lnTo>
                    <a:pt x="1264" y="194"/>
                  </a:lnTo>
                  <a:lnTo>
                    <a:pt x="1278" y="213"/>
                  </a:lnTo>
                  <a:lnTo>
                    <a:pt x="1293" y="230"/>
                  </a:lnTo>
                  <a:lnTo>
                    <a:pt x="1310" y="248"/>
                  </a:lnTo>
                  <a:lnTo>
                    <a:pt x="1328" y="264"/>
                  </a:lnTo>
                  <a:lnTo>
                    <a:pt x="1346" y="279"/>
                  </a:lnTo>
                  <a:lnTo>
                    <a:pt x="1365" y="293"/>
                  </a:lnTo>
                  <a:lnTo>
                    <a:pt x="1384" y="304"/>
                  </a:lnTo>
                  <a:lnTo>
                    <a:pt x="1401" y="314"/>
                  </a:lnTo>
                  <a:lnTo>
                    <a:pt x="1401" y="314"/>
                  </a:lnTo>
                  <a:lnTo>
                    <a:pt x="1410" y="304"/>
                  </a:lnTo>
                  <a:lnTo>
                    <a:pt x="1419" y="294"/>
                  </a:lnTo>
                  <a:lnTo>
                    <a:pt x="1419" y="294"/>
                  </a:lnTo>
                  <a:lnTo>
                    <a:pt x="1400" y="285"/>
                  </a:lnTo>
                  <a:lnTo>
                    <a:pt x="1381" y="274"/>
                  </a:lnTo>
                  <a:lnTo>
                    <a:pt x="1363" y="261"/>
                  </a:lnTo>
                  <a:lnTo>
                    <a:pt x="1344" y="248"/>
                  </a:lnTo>
                  <a:lnTo>
                    <a:pt x="1326" y="231"/>
                  </a:lnTo>
                  <a:lnTo>
                    <a:pt x="1310" y="216"/>
                  </a:lnTo>
                  <a:lnTo>
                    <a:pt x="1294" y="199"/>
                  </a:lnTo>
                  <a:lnTo>
                    <a:pt x="1281" y="183"/>
                  </a:lnTo>
                  <a:lnTo>
                    <a:pt x="1411" y="183"/>
                  </a:lnTo>
                  <a:close/>
                  <a:moveTo>
                    <a:pt x="1049" y="173"/>
                  </a:moveTo>
                  <a:lnTo>
                    <a:pt x="1049" y="149"/>
                  </a:lnTo>
                  <a:lnTo>
                    <a:pt x="901" y="149"/>
                  </a:lnTo>
                  <a:lnTo>
                    <a:pt x="901" y="84"/>
                  </a:lnTo>
                  <a:lnTo>
                    <a:pt x="1024" y="84"/>
                  </a:lnTo>
                  <a:lnTo>
                    <a:pt x="1024" y="60"/>
                  </a:lnTo>
                  <a:lnTo>
                    <a:pt x="901" y="60"/>
                  </a:lnTo>
                  <a:lnTo>
                    <a:pt x="901" y="0"/>
                  </a:lnTo>
                  <a:lnTo>
                    <a:pt x="876" y="0"/>
                  </a:lnTo>
                  <a:lnTo>
                    <a:pt x="876" y="60"/>
                  </a:lnTo>
                  <a:lnTo>
                    <a:pt x="759" y="60"/>
                  </a:lnTo>
                  <a:lnTo>
                    <a:pt x="759" y="84"/>
                  </a:lnTo>
                  <a:lnTo>
                    <a:pt x="876" y="84"/>
                  </a:lnTo>
                  <a:lnTo>
                    <a:pt x="876" y="149"/>
                  </a:lnTo>
                  <a:lnTo>
                    <a:pt x="733" y="149"/>
                  </a:lnTo>
                  <a:lnTo>
                    <a:pt x="733" y="173"/>
                  </a:lnTo>
                  <a:lnTo>
                    <a:pt x="863" y="173"/>
                  </a:lnTo>
                  <a:lnTo>
                    <a:pt x="863" y="173"/>
                  </a:lnTo>
                  <a:lnTo>
                    <a:pt x="849" y="190"/>
                  </a:lnTo>
                  <a:lnTo>
                    <a:pt x="834" y="208"/>
                  </a:lnTo>
                  <a:lnTo>
                    <a:pt x="818" y="224"/>
                  </a:lnTo>
                  <a:lnTo>
                    <a:pt x="799" y="240"/>
                  </a:lnTo>
                  <a:lnTo>
                    <a:pt x="781" y="254"/>
                  </a:lnTo>
                  <a:lnTo>
                    <a:pt x="761" y="268"/>
                  </a:lnTo>
                  <a:lnTo>
                    <a:pt x="743" y="279"/>
                  </a:lnTo>
                  <a:lnTo>
                    <a:pt x="724" y="288"/>
                  </a:lnTo>
                  <a:lnTo>
                    <a:pt x="724" y="288"/>
                  </a:lnTo>
                  <a:lnTo>
                    <a:pt x="733" y="298"/>
                  </a:lnTo>
                  <a:lnTo>
                    <a:pt x="740" y="309"/>
                  </a:lnTo>
                  <a:lnTo>
                    <a:pt x="740" y="309"/>
                  </a:lnTo>
                  <a:lnTo>
                    <a:pt x="759" y="299"/>
                  </a:lnTo>
                  <a:lnTo>
                    <a:pt x="778" y="286"/>
                  </a:lnTo>
                  <a:lnTo>
                    <a:pt x="796" y="273"/>
                  </a:lnTo>
                  <a:lnTo>
                    <a:pt x="814" y="259"/>
                  </a:lnTo>
                  <a:lnTo>
                    <a:pt x="831" y="243"/>
                  </a:lnTo>
                  <a:lnTo>
                    <a:pt x="848" y="226"/>
                  </a:lnTo>
                  <a:lnTo>
                    <a:pt x="863" y="209"/>
                  </a:lnTo>
                  <a:lnTo>
                    <a:pt x="876" y="190"/>
                  </a:lnTo>
                  <a:lnTo>
                    <a:pt x="876" y="329"/>
                  </a:lnTo>
                  <a:lnTo>
                    <a:pt x="901" y="329"/>
                  </a:lnTo>
                  <a:lnTo>
                    <a:pt x="901" y="188"/>
                  </a:lnTo>
                  <a:lnTo>
                    <a:pt x="901" y="188"/>
                  </a:lnTo>
                  <a:lnTo>
                    <a:pt x="915" y="206"/>
                  </a:lnTo>
                  <a:lnTo>
                    <a:pt x="931" y="224"/>
                  </a:lnTo>
                  <a:lnTo>
                    <a:pt x="948" y="241"/>
                  </a:lnTo>
                  <a:lnTo>
                    <a:pt x="965" y="258"/>
                  </a:lnTo>
                  <a:lnTo>
                    <a:pt x="984" y="273"/>
                  </a:lnTo>
                  <a:lnTo>
                    <a:pt x="1003" y="286"/>
                  </a:lnTo>
                  <a:lnTo>
                    <a:pt x="1021" y="298"/>
                  </a:lnTo>
                  <a:lnTo>
                    <a:pt x="1039" y="309"/>
                  </a:lnTo>
                  <a:lnTo>
                    <a:pt x="1039" y="309"/>
                  </a:lnTo>
                  <a:lnTo>
                    <a:pt x="1048" y="298"/>
                  </a:lnTo>
                  <a:lnTo>
                    <a:pt x="1056" y="288"/>
                  </a:lnTo>
                  <a:lnTo>
                    <a:pt x="1056" y="288"/>
                  </a:lnTo>
                  <a:lnTo>
                    <a:pt x="1038" y="279"/>
                  </a:lnTo>
                  <a:lnTo>
                    <a:pt x="1018" y="268"/>
                  </a:lnTo>
                  <a:lnTo>
                    <a:pt x="999" y="254"/>
                  </a:lnTo>
                  <a:lnTo>
                    <a:pt x="980" y="240"/>
                  </a:lnTo>
                  <a:lnTo>
                    <a:pt x="963" y="224"/>
                  </a:lnTo>
                  <a:lnTo>
                    <a:pt x="945" y="208"/>
                  </a:lnTo>
                  <a:lnTo>
                    <a:pt x="930" y="190"/>
                  </a:lnTo>
                  <a:lnTo>
                    <a:pt x="916" y="173"/>
                  </a:lnTo>
                  <a:lnTo>
                    <a:pt x="1049" y="173"/>
                  </a:lnTo>
                  <a:close/>
                  <a:moveTo>
                    <a:pt x="610" y="266"/>
                  </a:moveTo>
                  <a:lnTo>
                    <a:pt x="610" y="266"/>
                  </a:lnTo>
                  <a:lnTo>
                    <a:pt x="629" y="281"/>
                  </a:lnTo>
                  <a:lnTo>
                    <a:pt x="649" y="299"/>
                  </a:lnTo>
                  <a:lnTo>
                    <a:pt x="666" y="314"/>
                  </a:lnTo>
                  <a:lnTo>
                    <a:pt x="680" y="329"/>
                  </a:lnTo>
                  <a:lnTo>
                    <a:pt x="695" y="314"/>
                  </a:lnTo>
                  <a:lnTo>
                    <a:pt x="695" y="314"/>
                  </a:lnTo>
                  <a:lnTo>
                    <a:pt x="681" y="300"/>
                  </a:lnTo>
                  <a:lnTo>
                    <a:pt x="663" y="284"/>
                  </a:lnTo>
                  <a:lnTo>
                    <a:pt x="624" y="254"/>
                  </a:lnTo>
                  <a:lnTo>
                    <a:pt x="610" y="266"/>
                  </a:lnTo>
                  <a:close/>
                  <a:moveTo>
                    <a:pt x="599" y="118"/>
                  </a:moveTo>
                  <a:lnTo>
                    <a:pt x="599" y="118"/>
                  </a:lnTo>
                  <a:lnTo>
                    <a:pt x="599" y="161"/>
                  </a:lnTo>
                  <a:lnTo>
                    <a:pt x="596" y="198"/>
                  </a:lnTo>
                  <a:lnTo>
                    <a:pt x="595" y="214"/>
                  </a:lnTo>
                  <a:lnTo>
                    <a:pt x="593" y="229"/>
                  </a:lnTo>
                  <a:lnTo>
                    <a:pt x="589" y="241"/>
                  </a:lnTo>
                  <a:lnTo>
                    <a:pt x="585" y="254"/>
                  </a:lnTo>
                  <a:lnTo>
                    <a:pt x="580" y="265"/>
                  </a:lnTo>
                  <a:lnTo>
                    <a:pt x="574" y="274"/>
                  </a:lnTo>
                  <a:lnTo>
                    <a:pt x="566" y="283"/>
                  </a:lnTo>
                  <a:lnTo>
                    <a:pt x="558" y="290"/>
                  </a:lnTo>
                  <a:lnTo>
                    <a:pt x="548" y="298"/>
                  </a:lnTo>
                  <a:lnTo>
                    <a:pt x="535" y="304"/>
                  </a:lnTo>
                  <a:lnTo>
                    <a:pt x="523" y="309"/>
                  </a:lnTo>
                  <a:lnTo>
                    <a:pt x="506" y="314"/>
                  </a:lnTo>
                  <a:lnTo>
                    <a:pt x="506" y="314"/>
                  </a:lnTo>
                  <a:lnTo>
                    <a:pt x="514" y="321"/>
                  </a:lnTo>
                  <a:lnTo>
                    <a:pt x="519" y="330"/>
                  </a:lnTo>
                  <a:lnTo>
                    <a:pt x="519" y="330"/>
                  </a:lnTo>
                  <a:lnTo>
                    <a:pt x="535" y="325"/>
                  </a:lnTo>
                  <a:lnTo>
                    <a:pt x="550" y="319"/>
                  </a:lnTo>
                  <a:lnTo>
                    <a:pt x="563" y="311"/>
                  </a:lnTo>
                  <a:lnTo>
                    <a:pt x="574" y="304"/>
                  </a:lnTo>
                  <a:lnTo>
                    <a:pt x="583" y="295"/>
                  </a:lnTo>
                  <a:lnTo>
                    <a:pt x="591" y="286"/>
                  </a:lnTo>
                  <a:lnTo>
                    <a:pt x="598" y="275"/>
                  </a:lnTo>
                  <a:lnTo>
                    <a:pt x="604" y="264"/>
                  </a:lnTo>
                  <a:lnTo>
                    <a:pt x="608" y="250"/>
                  </a:lnTo>
                  <a:lnTo>
                    <a:pt x="611" y="236"/>
                  </a:lnTo>
                  <a:lnTo>
                    <a:pt x="614" y="220"/>
                  </a:lnTo>
                  <a:lnTo>
                    <a:pt x="616" y="203"/>
                  </a:lnTo>
                  <a:lnTo>
                    <a:pt x="619" y="164"/>
                  </a:lnTo>
                  <a:lnTo>
                    <a:pt x="620" y="118"/>
                  </a:lnTo>
                  <a:lnTo>
                    <a:pt x="599" y="118"/>
                  </a:lnTo>
                  <a:close/>
                  <a:moveTo>
                    <a:pt x="495" y="163"/>
                  </a:moveTo>
                  <a:lnTo>
                    <a:pt x="491" y="164"/>
                  </a:lnTo>
                  <a:lnTo>
                    <a:pt x="385" y="164"/>
                  </a:lnTo>
                  <a:lnTo>
                    <a:pt x="385" y="185"/>
                  </a:lnTo>
                  <a:lnTo>
                    <a:pt x="481" y="185"/>
                  </a:lnTo>
                  <a:lnTo>
                    <a:pt x="481" y="185"/>
                  </a:lnTo>
                  <a:lnTo>
                    <a:pt x="471" y="205"/>
                  </a:lnTo>
                  <a:lnTo>
                    <a:pt x="459" y="225"/>
                  </a:lnTo>
                  <a:lnTo>
                    <a:pt x="448" y="244"/>
                  </a:lnTo>
                  <a:lnTo>
                    <a:pt x="436" y="261"/>
                  </a:lnTo>
                  <a:lnTo>
                    <a:pt x="436" y="261"/>
                  </a:lnTo>
                  <a:lnTo>
                    <a:pt x="408" y="235"/>
                  </a:lnTo>
                  <a:lnTo>
                    <a:pt x="391" y="246"/>
                  </a:lnTo>
                  <a:lnTo>
                    <a:pt x="391" y="246"/>
                  </a:lnTo>
                  <a:lnTo>
                    <a:pt x="413" y="266"/>
                  </a:lnTo>
                  <a:lnTo>
                    <a:pt x="433" y="286"/>
                  </a:lnTo>
                  <a:lnTo>
                    <a:pt x="453" y="308"/>
                  </a:lnTo>
                  <a:lnTo>
                    <a:pt x="466" y="325"/>
                  </a:lnTo>
                  <a:lnTo>
                    <a:pt x="484" y="311"/>
                  </a:lnTo>
                  <a:lnTo>
                    <a:pt x="484" y="311"/>
                  </a:lnTo>
                  <a:lnTo>
                    <a:pt x="470" y="294"/>
                  </a:lnTo>
                  <a:lnTo>
                    <a:pt x="451" y="275"/>
                  </a:lnTo>
                  <a:lnTo>
                    <a:pt x="451" y="275"/>
                  </a:lnTo>
                  <a:lnTo>
                    <a:pt x="466" y="253"/>
                  </a:lnTo>
                  <a:lnTo>
                    <a:pt x="483" y="226"/>
                  </a:lnTo>
                  <a:lnTo>
                    <a:pt x="498" y="199"/>
                  </a:lnTo>
                  <a:lnTo>
                    <a:pt x="511" y="171"/>
                  </a:lnTo>
                  <a:lnTo>
                    <a:pt x="495" y="163"/>
                  </a:lnTo>
                  <a:close/>
                  <a:moveTo>
                    <a:pt x="423" y="104"/>
                  </a:moveTo>
                  <a:lnTo>
                    <a:pt x="423" y="104"/>
                  </a:lnTo>
                  <a:lnTo>
                    <a:pt x="443" y="126"/>
                  </a:lnTo>
                  <a:lnTo>
                    <a:pt x="451" y="138"/>
                  </a:lnTo>
                  <a:lnTo>
                    <a:pt x="458" y="148"/>
                  </a:lnTo>
                  <a:lnTo>
                    <a:pt x="475" y="136"/>
                  </a:lnTo>
                  <a:lnTo>
                    <a:pt x="475" y="136"/>
                  </a:lnTo>
                  <a:lnTo>
                    <a:pt x="468" y="126"/>
                  </a:lnTo>
                  <a:lnTo>
                    <a:pt x="459" y="115"/>
                  </a:lnTo>
                  <a:lnTo>
                    <a:pt x="439" y="94"/>
                  </a:lnTo>
                  <a:lnTo>
                    <a:pt x="423" y="104"/>
                  </a:lnTo>
                  <a:close/>
                  <a:moveTo>
                    <a:pt x="526" y="106"/>
                  </a:moveTo>
                  <a:lnTo>
                    <a:pt x="526" y="106"/>
                  </a:lnTo>
                  <a:lnTo>
                    <a:pt x="514" y="89"/>
                  </a:lnTo>
                  <a:lnTo>
                    <a:pt x="496" y="69"/>
                  </a:lnTo>
                  <a:lnTo>
                    <a:pt x="476" y="48"/>
                  </a:lnTo>
                  <a:lnTo>
                    <a:pt x="456" y="28"/>
                  </a:lnTo>
                  <a:lnTo>
                    <a:pt x="456" y="28"/>
                  </a:lnTo>
                  <a:lnTo>
                    <a:pt x="465" y="5"/>
                  </a:lnTo>
                  <a:lnTo>
                    <a:pt x="444" y="0"/>
                  </a:lnTo>
                  <a:lnTo>
                    <a:pt x="444" y="0"/>
                  </a:lnTo>
                  <a:lnTo>
                    <a:pt x="438" y="15"/>
                  </a:lnTo>
                  <a:lnTo>
                    <a:pt x="430" y="33"/>
                  </a:lnTo>
                  <a:lnTo>
                    <a:pt x="421" y="49"/>
                  </a:lnTo>
                  <a:lnTo>
                    <a:pt x="410" y="64"/>
                  </a:lnTo>
                  <a:lnTo>
                    <a:pt x="400" y="80"/>
                  </a:lnTo>
                  <a:lnTo>
                    <a:pt x="388" y="95"/>
                  </a:lnTo>
                  <a:lnTo>
                    <a:pt x="375" y="109"/>
                  </a:lnTo>
                  <a:lnTo>
                    <a:pt x="361" y="120"/>
                  </a:lnTo>
                  <a:lnTo>
                    <a:pt x="361" y="120"/>
                  </a:lnTo>
                  <a:lnTo>
                    <a:pt x="370" y="128"/>
                  </a:lnTo>
                  <a:lnTo>
                    <a:pt x="378" y="135"/>
                  </a:lnTo>
                  <a:lnTo>
                    <a:pt x="378" y="135"/>
                  </a:lnTo>
                  <a:lnTo>
                    <a:pt x="398" y="115"/>
                  </a:lnTo>
                  <a:lnTo>
                    <a:pt x="415" y="94"/>
                  </a:lnTo>
                  <a:lnTo>
                    <a:pt x="431" y="70"/>
                  </a:lnTo>
                  <a:lnTo>
                    <a:pt x="446" y="46"/>
                  </a:lnTo>
                  <a:lnTo>
                    <a:pt x="446" y="46"/>
                  </a:lnTo>
                  <a:lnTo>
                    <a:pt x="465" y="66"/>
                  </a:lnTo>
                  <a:lnTo>
                    <a:pt x="484" y="86"/>
                  </a:lnTo>
                  <a:lnTo>
                    <a:pt x="499" y="106"/>
                  </a:lnTo>
                  <a:lnTo>
                    <a:pt x="511" y="124"/>
                  </a:lnTo>
                  <a:lnTo>
                    <a:pt x="526" y="106"/>
                  </a:lnTo>
                  <a:close/>
                  <a:moveTo>
                    <a:pt x="540" y="81"/>
                  </a:moveTo>
                  <a:lnTo>
                    <a:pt x="540" y="250"/>
                  </a:lnTo>
                  <a:lnTo>
                    <a:pt x="561" y="250"/>
                  </a:lnTo>
                  <a:lnTo>
                    <a:pt x="561" y="100"/>
                  </a:lnTo>
                  <a:lnTo>
                    <a:pt x="656" y="100"/>
                  </a:lnTo>
                  <a:lnTo>
                    <a:pt x="656" y="250"/>
                  </a:lnTo>
                  <a:lnTo>
                    <a:pt x="679" y="250"/>
                  </a:lnTo>
                  <a:lnTo>
                    <a:pt x="679" y="81"/>
                  </a:lnTo>
                  <a:lnTo>
                    <a:pt x="609" y="81"/>
                  </a:lnTo>
                  <a:lnTo>
                    <a:pt x="609" y="81"/>
                  </a:lnTo>
                  <a:lnTo>
                    <a:pt x="623" y="41"/>
                  </a:lnTo>
                  <a:lnTo>
                    <a:pt x="689" y="41"/>
                  </a:lnTo>
                  <a:lnTo>
                    <a:pt x="689" y="20"/>
                  </a:lnTo>
                  <a:lnTo>
                    <a:pt x="530" y="20"/>
                  </a:lnTo>
                  <a:lnTo>
                    <a:pt x="530" y="41"/>
                  </a:lnTo>
                  <a:lnTo>
                    <a:pt x="600" y="41"/>
                  </a:lnTo>
                  <a:lnTo>
                    <a:pt x="600" y="41"/>
                  </a:lnTo>
                  <a:lnTo>
                    <a:pt x="594" y="61"/>
                  </a:lnTo>
                  <a:lnTo>
                    <a:pt x="586" y="81"/>
                  </a:lnTo>
                  <a:lnTo>
                    <a:pt x="540" y="81"/>
                  </a:lnTo>
                  <a:close/>
                  <a:moveTo>
                    <a:pt x="321" y="203"/>
                  </a:moveTo>
                  <a:lnTo>
                    <a:pt x="321" y="181"/>
                  </a:lnTo>
                  <a:lnTo>
                    <a:pt x="251" y="181"/>
                  </a:lnTo>
                  <a:lnTo>
                    <a:pt x="251" y="141"/>
                  </a:lnTo>
                  <a:lnTo>
                    <a:pt x="229" y="141"/>
                  </a:lnTo>
                  <a:lnTo>
                    <a:pt x="229" y="181"/>
                  </a:lnTo>
                  <a:lnTo>
                    <a:pt x="169" y="181"/>
                  </a:lnTo>
                  <a:lnTo>
                    <a:pt x="169" y="203"/>
                  </a:lnTo>
                  <a:lnTo>
                    <a:pt x="225" y="203"/>
                  </a:lnTo>
                  <a:lnTo>
                    <a:pt x="225" y="203"/>
                  </a:lnTo>
                  <a:lnTo>
                    <a:pt x="218" y="215"/>
                  </a:lnTo>
                  <a:lnTo>
                    <a:pt x="208" y="228"/>
                  </a:lnTo>
                  <a:lnTo>
                    <a:pt x="198" y="239"/>
                  </a:lnTo>
                  <a:lnTo>
                    <a:pt x="186" y="249"/>
                  </a:lnTo>
                  <a:lnTo>
                    <a:pt x="175" y="259"/>
                  </a:lnTo>
                  <a:lnTo>
                    <a:pt x="164" y="269"/>
                  </a:lnTo>
                  <a:lnTo>
                    <a:pt x="151" y="276"/>
                  </a:lnTo>
                  <a:lnTo>
                    <a:pt x="139" y="283"/>
                  </a:lnTo>
                  <a:lnTo>
                    <a:pt x="139" y="283"/>
                  </a:lnTo>
                  <a:lnTo>
                    <a:pt x="148" y="291"/>
                  </a:lnTo>
                  <a:lnTo>
                    <a:pt x="155" y="300"/>
                  </a:lnTo>
                  <a:lnTo>
                    <a:pt x="155" y="300"/>
                  </a:lnTo>
                  <a:lnTo>
                    <a:pt x="174" y="288"/>
                  </a:lnTo>
                  <a:lnTo>
                    <a:pt x="194" y="270"/>
                  </a:lnTo>
                  <a:lnTo>
                    <a:pt x="213" y="251"/>
                  </a:lnTo>
                  <a:lnTo>
                    <a:pt x="229" y="230"/>
                  </a:lnTo>
                  <a:lnTo>
                    <a:pt x="229" y="330"/>
                  </a:lnTo>
                  <a:lnTo>
                    <a:pt x="251" y="330"/>
                  </a:lnTo>
                  <a:lnTo>
                    <a:pt x="251" y="229"/>
                  </a:lnTo>
                  <a:lnTo>
                    <a:pt x="251" y="229"/>
                  </a:lnTo>
                  <a:lnTo>
                    <a:pt x="268" y="249"/>
                  </a:lnTo>
                  <a:lnTo>
                    <a:pt x="284" y="269"/>
                  </a:lnTo>
                  <a:lnTo>
                    <a:pt x="301" y="285"/>
                  </a:lnTo>
                  <a:lnTo>
                    <a:pt x="318" y="299"/>
                  </a:lnTo>
                  <a:lnTo>
                    <a:pt x="318" y="299"/>
                  </a:lnTo>
                  <a:lnTo>
                    <a:pt x="326" y="289"/>
                  </a:lnTo>
                  <a:lnTo>
                    <a:pt x="335" y="280"/>
                  </a:lnTo>
                  <a:lnTo>
                    <a:pt x="335" y="280"/>
                  </a:lnTo>
                  <a:lnTo>
                    <a:pt x="325" y="274"/>
                  </a:lnTo>
                  <a:lnTo>
                    <a:pt x="314" y="266"/>
                  </a:lnTo>
                  <a:lnTo>
                    <a:pt x="304" y="258"/>
                  </a:lnTo>
                  <a:lnTo>
                    <a:pt x="293" y="248"/>
                  </a:lnTo>
                  <a:lnTo>
                    <a:pt x="273" y="226"/>
                  </a:lnTo>
                  <a:lnTo>
                    <a:pt x="264" y="214"/>
                  </a:lnTo>
                  <a:lnTo>
                    <a:pt x="256" y="203"/>
                  </a:lnTo>
                  <a:lnTo>
                    <a:pt x="321" y="203"/>
                  </a:lnTo>
                  <a:close/>
                  <a:moveTo>
                    <a:pt x="159" y="251"/>
                  </a:moveTo>
                  <a:lnTo>
                    <a:pt x="159" y="251"/>
                  </a:lnTo>
                  <a:lnTo>
                    <a:pt x="130" y="230"/>
                  </a:lnTo>
                  <a:lnTo>
                    <a:pt x="98" y="205"/>
                  </a:lnTo>
                  <a:lnTo>
                    <a:pt x="98" y="203"/>
                  </a:lnTo>
                  <a:lnTo>
                    <a:pt x="158" y="203"/>
                  </a:lnTo>
                  <a:lnTo>
                    <a:pt x="158" y="180"/>
                  </a:lnTo>
                  <a:lnTo>
                    <a:pt x="98" y="180"/>
                  </a:lnTo>
                  <a:lnTo>
                    <a:pt x="98" y="141"/>
                  </a:lnTo>
                  <a:lnTo>
                    <a:pt x="74" y="141"/>
                  </a:lnTo>
                  <a:lnTo>
                    <a:pt x="74" y="180"/>
                  </a:lnTo>
                  <a:lnTo>
                    <a:pt x="13" y="180"/>
                  </a:lnTo>
                  <a:lnTo>
                    <a:pt x="13" y="203"/>
                  </a:lnTo>
                  <a:lnTo>
                    <a:pt x="71" y="203"/>
                  </a:lnTo>
                  <a:lnTo>
                    <a:pt x="71" y="203"/>
                  </a:lnTo>
                  <a:lnTo>
                    <a:pt x="65" y="214"/>
                  </a:lnTo>
                  <a:lnTo>
                    <a:pt x="56" y="225"/>
                  </a:lnTo>
                  <a:lnTo>
                    <a:pt x="49" y="235"/>
                  </a:lnTo>
                  <a:lnTo>
                    <a:pt x="39" y="246"/>
                  </a:lnTo>
                  <a:lnTo>
                    <a:pt x="30" y="255"/>
                  </a:lnTo>
                  <a:lnTo>
                    <a:pt x="20" y="264"/>
                  </a:lnTo>
                  <a:lnTo>
                    <a:pt x="10" y="273"/>
                  </a:lnTo>
                  <a:lnTo>
                    <a:pt x="0" y="279"/>
                  </a:lnTo>
                  <a:lnTo>
                    <a:pt x="0" y="279"/>
                  </a:lnTo>
                  <a:lnTo>
                    <a:pt x="6" y="289"/>
                  </a:lnTo>
                  <a:lnTo>
                    <a:pt x="10" y="300"/>
                  </a:lnTo>
                  <a:lnTo>
                    <a:pt x="10" y="300"/>
                  </a:lnTo>
                  <a:lnTo>
                    <a:pt x="28" y="286"/>
                  </a:lnTo>
                  <a:lnTo>
                    <a:pt x="44" y="270"/>
                  </a:lnTo>
                  <a:lnTo>
                    <a:pt x="60" y="253"/>
                  </a:lnTo>
                  <a:lnTo>
                    <a:pt x="74" y="233"/>
                  </a:lnTo>
                  <a:lnTo>
                    <a:pt x="74" y="326"/>
                  </a:lnTo>
                  <a:lnTo>
                    <a:pt x="98" y="326"/>
                  </a:lnTo>
                  <a:lnTo>
                    <a:pt x="98" y="229"/>
                  </a:lnTo>
                  <a:lnTo>
                    <a:pt x="98" y="229"/>
                  </a:lnTo>
                  <a:lnTo>
                    <a:pt x="123" y="249"/>
                  </a:lnTo>
                  <a:lnTo>
                    <a:pt x="141" y="265"/>
                  </a:lnTo>
                  <a:lnTo>
                    <a:pt x="159" y="251"/>
                  </a:lnTo>
                  <a:close/>
                  <a:moveTo>
                    <a:pt x="154" y="156"/>
                  </a:moveTo>
                  <a:lnTo>
                    <a:pt x="178" y="156"/>
                  </a:lnTo>
                  <a:lnTo>
                    <a:pt x="178" y="69"/>
                  </a:lnTo>
                  <a:lnTo>
                    <a:pt x="178" y="69"/>
                  </a:lnTo>
                  <a:lnTo>
                    <a:pt x="191" y="83"/>
                  </a:lnTo>
                  <a:lnTo>
                    <a:pt x="206" y="95"/>
                  </a:lnTo>
                  <a:lnTo>
                    <a:pt x="223" y="106"/>
                  </a:lnTo>
                  <a:lnTo>
                    <a:pt x="240" y="118"/>
                  </a:lnTo>
                  <a:lnTo>
                    <a:pt x="259" y="129"/>
                  </a:lnTo>
                  <a:lnTo>
                    <a:pt x="278" y="138"/>
                  </a:lnTo>
                  <a:lnTo>
                    <a:pt x="296" y="145"/>
                  </a:lnTo>
                  <a:lnTo>
                    <a:pt x="315" y="151"/>
                  </a:lnTo>
                  <a:lnTo>
                    <a:pt x="315" y="151"/>
                  </a:lnTo>
                  <a:lnTo>
                    <a:pt x="323" y="141"/>
                  </a:lnTo>
                  <a:lnTo>
                    <a:pt x="331" y="131"/>
                  </a:lnTo>
                  <a:lnTo>
                    <a:pt x="331" y="131"/>
                  </a:lnTo>
                  <a:lnTo>
                    <a:pt x="313" y="126"/>
                  </a:lnTo>
                  <a:lnTo>
                    <a:pt x="295" y="120"/>
                  </a:lnTo>
                  <a:lnTo>
                    <a:pt x="276" y="113"/>
                  </a:lnTo>
                  <a:lnTo>
                    <a:pt x="259" y="104"/>
                  </a:lnTo>
                  <a:lnTo>
                    <a:pt x="243" y="95"/>
                  </a:lnTo>
                  <a:lnTo>
                    <a:pt x="226" y="85"/>
                  </a:lnTo>
                  <a:lnTo>
                    <a:pt x="213" y="74"/>
                  </a:lnTo>
                  <a:lnTo>
                    <a:pt x="199" y="63"/>
                  </a:lnTo>
                  <a:lnTo>
                    <a:pt x="308" y="63"/>
                  </a:lnTo>
                  <a:lnTo>
                    <a:pt x="308" y="41"/>
                  </a:lnTo>
                  <a:lnTo>
                    <a:pt x="178" y="41"/>
                  </a:lnTo>
                  <a:lnTo>
                    <a:pt x="178" y="0"/>
                  </a:lnTo>
                  <a:lnTo>
                    <a:pt x="154" y="0"/>
                  </a:lnTo>
                  <a:lnTo>
                    <a:pt x="154" y="41"/>
                  </a:lnTo>
                  <a:lnTo>
                    <a:pt x="26" y="41"/>
                  </a:lnTo>
                  <a:lnTo>
                    <a:pt x="26" y="63"/>
                  </a:lnTo>
                  <a:lnTo>
                    <a:pt x="130" y="63"/>
                  </a:lnTo>
                  <a:lnTo>
                    <a:pt x="130" y="63"/>
                  </a:lnTo>
                  <a:lnTo>
                    <a:pt x="118" y="74"/>
                  </a:lnTo>
                  <a:lnTo>
                    <a:pt x="104" y="85"/>
                  </a:lnTo>
                  <a:lnTo>
                    <a:pt x="88" y="96"/>
                  </a:lnTo>
                  <a:lnTo>
                    <a:pt x="71" y="105"/>
                  </a:lnTo>
                  <a:lnTo>
                    <a:pt x="55" y="115"/>
                  </a:lnTo>
                  <a:lnTo>
                    <a:pt x="38" y="123"/>
                  </a:lnTo>
                  <a:lnTo>
                    <a:pt x="20" y="129"/>
                  </a:lnTo>
                  <a:lnTo>
                    <a:pt x="3" y="135"/>
                  </a:lnTo>
                  <a:lnTo>
                    <a:pt x="3" y="135"/>
                  </a:lnTo>
                  <a:lnTo>
                    <a:pt x="10" y="144"/>
                  </a:lnTo>
                  <a:lnTo>
                    <a:pt x="16" y="154"/>
                  </a:lnTo>
                  <a:lnTo>
                    <a:pt x="16" y="154"/>
                  </a:lnTo>
                  <a:lnTo>
                    <a:pt x="35" y="146"/>
                  </a:lnTo>
                  <a:lnTo>
                    <a:pt x="54" y="139"/>
                  </a:lnTo>
                  <a:lnTo>
                    <a:pt x="73" y="129"/>
                  </a:lnTo>
                  <a:lnTo>
                    <a:pt x="91" y="119"/>
                  </a:lnTo>
                  <a:lnTo>
                    <a:pt x="109" y="108"/>
                  </a:lnTo>
                  <a:lnTo>
                    <a:pt x="125" y="95"/>
                  </a:lnTo>
                  <a:lnTo>
                    <a:pt x="140" y="81"/>
                  </a:lnTo>
                  <a:lnTo>
                    <a:pt x="154" y="68"/>
                  </a:lnTo>
                  <a:lnTo>
                    <a:pt x="154" y="1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defTabSz="514350">
                <a:defRPr/>
              </a:pPr>
              <a:endParaRPr lang="zh-CN" altLang="en-US" sz="2025">
                <a:solidFill>
                  <a:srgbClr val="464646"/>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Picture 10"/>
          <p:cNvPicPr>
            <a:picLocks noChangeAspect="1"/>
          </p:cNvPicPr>
          <p:nvPr/>
        </p:nvPicPr>
        <p:blipFill>
          <a:blip r:embed="rId1"/>
          <a:stretch>
            <a:fillRect/>
          </a:stretch>
        </p:blipFill>
        <p:spPr>
          <a:xfrm>
            <a:off x="-17779" y="0"/>
            <a:ext cx="24401781" cy="13716000"/>
          </a:xfrm>
          <a:prstGeom prst="rect">
            <a:avLst/>
          </a:prstGeom>
        </p:spPr>
      </p:pic>
      <p:pic>
        <p:nvPicPr>
          <p:cNvPr id="13" name="Picture 12"/>
          <p:cNvPicPr>
            <a:picLocks noChangeAspect="1"/>
          </p:cNvPicPr>
          <p:nvPr/>
        </p:nvPicPr>
        <p:blipFill rotWithShape="1">
          <a:blip r:embed="rId2" cstate="screen"/>
          <a:srcRect t="93889" r="70547"/>
          <a:stretch>
            <a:fillRect/>
          </a:stretch>
        </p:blipFill>
        <p:spPr>
          <a:xfrm>
            <a:off x="1696720" y="12660632"/>
            <a:ext cx="5386389" cy="628651"/>
          </a:xfrm>
          <a:prstGeom prst="rect">
            <a:avLst/>
          </a:prstGeom>
        </p:spPr>
      </p:pic>
      <p:sp>
        <p:nvSpPr>
          <p:cNvPr id="35" name="Title 4"/>
          <p:cNvSpPr txBox="1"/>
          <p:nvPr/>
        </p:nvSpPr>
        <p:spPr>
          <a:xfrm>
            <a:off x="2043430" y="717551"/>
            <a:ext cx="20874989" cy="1391920"/>
          </a:xfrm>
          <a:prstGeom prst="rect">
            <a:avLst/>
          </a:prstGeom>
        </p:spPr>
        <p:txBody>
          <a:bodyPr vert="horz" lIns="243840" tIns="121920" rIns="243840" bIns="121920" rtlCol="0" anchor="ctr">
            <a:scene3d>
              <a:camera prst="orthographicFront"/>
              <a:lightRig rig="threePt" dir="t"/>
            </a:scene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l">
              <a:lnSpc>
                <a:spcPct val="150000"/>
              </a:lnSpc>
            </a:pPr>
            <a:r>
              <a:rPr lang="en-US" altLang="zh-CN" sz="4400" b="1" dirty="0">
                <a:solidFill>
                  <a:schemeClr val="tx1"/>
                </a:solidFill>
                <a:effectLst>
                  <a:outerShdw blurRad="38100" dist="19050" dir="2700000" algn="tl" rotWithShape="0">
                    <a:schemeClr val="dk1">
                      <a:alpha val="40000"/>
                    </a:schemeClr>
                  </a:outerShdw>
                </a:effectLst>
                <a:latin typeface="+mn-lt"/>
                <a:ea typeface="+mn-lt"/>
                <a:cs typeface="+mn-lt"/>
              </a:rPr>
              <a:t>UPM</a:t>
            </a:r>
            <a:r>
              <a:rPr lang="zh-CN" altLang="en-US" sz="4400" b="1" dirty="0">
                <a:solidFill>
                  <a:schemeClr val="tx1"/>
                </a:solidFill>
                <a:effectLst>
                  <a:outerShdw blurRad="38100" dist="19050" dir="2700000" algn="tl" rotWithShape="0">
                    <a:schemeClr val="dk1">
                      <a:alpha val="40000"/>
                    </a:schemeClr>
                  </a:outerShdw>
                </a:effectLst>
                <a:latin typeface="+mn-lt"/>
                <a:ea typeface="+mn-lt"/>
                <a:cs typeface="+mn-lt"/>
              </a:rPr>
              <a:t>首家</a:t>
            </a:r>
            <a:r>
              <a:rPr lang="zh-CN" altLang="en-US" sz="4400" b="1">
                <a:solidFill>
                  <a:schemeClr val="tx1"/>
                </a:solidFill>
                <a:effectLst>
                  <a:outerShdw blurRad="38100" dist="19050" dir="2700000" algn="tl" rotWithShape="0">
                    <a:schemeClr val="dk1">
                      <a:alpha val="40000"/>
                    </a:schemeClr>
                  </a:outerShdw>
                </a:effectLst>
                <a:latin typeface="+mn-lt"/>
                <a:ea typeface="+mn-lt"/>
                <a:cs typeface="+mn-lt"/>
                <a:sym typeface="+mn-ea"/>
              </a:rPr>
              <a:t>通过《婴幼儿及儿童用纸品基本安全技术规范》的认证</a:t>
            </a:r>
            <a:endParaRPr lang="zh-CN" altLang="en-US" sz="4400" b="1" dirty="0">
              <a:solidFill>
                <a:schemeClr val="tx1"/>
              </a:solidFill>
              <a:effectLst>
                <a:outerShdw blurRad="38100" dist="19050" dir="2700000" algn="tl" rotWithShape="0">
                  <a:schemeClr val="dk1">
                    <a:alpha val="40000"/>
                  </a:schemeClr>
                </a:outerShdw>
              </a:effectLst>
              <a:latin typeface="+mn-lt"/>
              <a:ea typeface="+mn-lt"/>
              <a:cs typeface="+mn-lt"/>
              <a:sym typeface="+mn-ea"/>
            </a:endParaRPr>
          </a:p>
        </p:txBody>
      </p:sp>
      <p:grpSp>
        <p:nvGrpSpPr>
          <p:cNvPr id="10" name="组合 9"/>
          <p:cNvGrpSpPr/>
          <p:nvPr/>
        </p:nvGrpSpPr>
        <p:grpSpPr>
          <a:xfrm>
            <a:off x="2240280" y="2509520"/>
            <a:ext cx="19160067" cy="10630747"/>
            <a:chOff x="8237" y="2116"/>
            <a:chExt cx="10428" cy="5944"/>
          </a:xfrm>
        </p:grpSpPr>
        <p:pic>
          <p:nvPicPr>
            <p:cNvPr id="3" name="Picture 5" descr="A child sitting at a desk writing on a piece of paper&#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 y="2116"/>
              <a:ext cx="3342" cy="5944"/>
            </a:xfrm>
            <a:prstGeom prst="rect">
              <a:avLst/>
            </a:prstGeom>
          </p:spPr>
        </p:pic>
        <p:pic>
          <p:nvPicPr>
            <p:cNvPr id="5" name="Picture 5" descr="A person sitting at a table writing on a piece of paper&#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4" y="2116"/>
              <a:ext cx="3343" cy="5945"/>
            </a:xfrm>
            <a:prstGeom prst="rect">
              <a:avLst/>
            </a:prstGeom>
          </p:spPr>
        </p:pic>
        <p:pic>
          <p:nvPicPr>
            <p:cNvPr id="9" name="Picture 5" descr="A person sitting at a table writing on a piece of paper&#10;&#10;AI-generated content may be incorrec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3" y="2117"/>
              <a:ext cx="3342" cy="5943"/>
            </a:xfrm>
            <a:prstGeom prst="rect">
              <a:avLst/>
            </a:prstGeom>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Picture 10"/>
          <p:cNvPicPr>
            <a:picLocks noChangeAspect="1"/>
          </p:cNvPicPr>
          <p:nvPr/>
        </p:nvPicPr>
        <p:blipFill>
          <a:blip r:embed="rId1"/>
          <a:stretch>
            <a:fillRect/>
          </a:stretch>
        </p:blipFill>
        <p:spPr>
          <a:xfrm>
            <a:off x="-17779" y="0"/>
            <a:ext cx="24401781" cy="13716000"/>
          </a:xfrm>
          <a:prstGeom prst="rect">
            <a:avLst/>
          </a:prstGeom>
        </p:spPr>
      </p:pic>
      <p:pic>
        <p:nvPicPr>
          <p:cNvPr id="13" name="Picture 12"/>
          <p:cNvPicPr>
            <a:picLocks noChangeAspect="1"/>
          </p:cNvPicPr>
          <p:nvPr/>
        </p:nvPicPr>
        <p:blipFill rotWithShape="1">
          <a:blip r:embed="rId2" cstate="screen"/>
          <a:srcRect t="93889" r="70547"/>
          <a:stretch>
            <a:fillRect/>
          </a:stretch>
        </p:blipFill>
        <p:spPr>
          <a:xfrm>
            <a:off x="1696720" y="12660632"/>
            <a:ext cx="5386389" cy="628651"/>
          </a:xfrm>
          <a:prstGeom prst="rect">
            <a:avLst/>
          </a:prstGeom>
        </p:spPr>
      </p:pic>
      <p:sp>
        <p:nvSpPr>
          <p:cNvPr id="35" name="Title 4"/>
          <p:cNvSpPr txBox="1"/>
          <p:nvPr/>
        </p:nvSpPr>
        <p:spPr>
          <a:xfrm>
            <a:off x="8402320" y="1774189"/>
            <a:ext cx="15464789" cy="1391920"/>
          </a:xfrm>
          <a:prstGeom prst="rect">
            <a:avLst/>
          </a:prstGeom>
        </p:spPr>
        <p:txBody>
          <a:bodyPr vert="horz" lIns="243840" tIns="121920" rIns="243840" bIns="121920" rtlCol="0" anchor="ctr">
            <a:scene3d>
              <a:camera prst="orthographicFront"/>
              <a:lightRig rig="threePt" dir="t"/>
            </a:scene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4270" b="1" dirty="0">
                <a:solidFill>
                  <a:schemeClr val="tx1"/>
                </a:solidFill>
                <a:effectLst>
                  <a:outerShdw blurRad="38100" dist="19050" dir="2700000" algn="tl" rotWithShape="0">
                    <a:schemeClr val="dk1">
                      <a:alpha val="40000"/>
                    </a:schemeClr>
                  </a:outerShdw>
                </a:effectLst>
                <a:latin typeface="+mn-lt"/>
                <a:ea typeface="+mn-lt"/>
                <a:cs typeface="+mn-lt"/>
              </a:rPr>
              <a:t>购买</a:t>
            </a:r>
            <a:r>
              <a:rPr lang="en-US" altLang="zh-CN" sz="4270" b="1" dirty="0">
                <a:solidFill>
                  <a:schemeClr val="tx1"/>
                </a:solidFill>
                <a:effectLst>
                  <a:outerShdw blurRad="38100" dist="19050" dir="2700000" algn="tl" rotWithShape="0">
                    <a:schemeClr val="dk1">
                      <a:alpha val="40000"/>
                    </a:schemeClr>
                  </a:outerShdw>
                </a:effectLst>
                <a:latin typeface="+mn-lt"/>
                <a:ea typeface="+mn-lt"/>
                <a:cs typeface="+mn-lt"/>
              </a:rPr>
              <a:t>UPM</a:t>
            </a:r>
            <a:r>
              <a:rPr lang="zh-CN" altLang="en-US" sz="4270" b="1" dirty="0">
                <a:solidFill>
                  <a:schemeClr val="tx1"/>
                </a:solidFill>
                <a:effectLst>
                  <a:outerShdw blurRad="38100" dist="19050" dir="2700000" algn="tl" rotWithShape="0">
                    <a:schemeClr val="dk1">
                      <a:alpha val="40000"/>
                    </a:schemeClr>
                  </a:outerShdw>
                </a:effectLst>
                <a:latin typeface="+mn-lt"/>
                <a:ea typeface="+mn-lt"/>
                <a:cs typeface="+mn-lt"/>
              </a:rPr>
              <a:t>复印纸，确保婴幼儿及儿童用纸健康！</a:t>
            </a:r>
            <a:endParaRPr lang="zh-CN" altLang="en-US" sz="4270" b="1" dirty="0">
              <a:solidFill>
                <a:schemeClr val="tx1"/>
              </a:solidFill>
              <a:effectLst>
                <a:outerShdw blurRad="38100" dist="19050" dir="2700000" algn="tl" rotWithShape="0">
                  <a:schemeClr val="dk1">
                    <a:alpha val="40000"/>
                  </a:schemeClr>
                </a:outerShdw>
              </a:effectLst>
              <a:latin typeface="+mn-lt"/>
              <a:ea typeface="+mn-lt"/>
              <a:cs typeface="+mn-lt"/>
            </a:endParaRPr>
          </a:p>
        </p:txBody>
      </p:sp>
      <p:sp>
        <p:nvSpPr>
          <p:cNvPr id="2" name="文本框 1"/>
          <p:cNvSpPr txBox="1"/>
          <p:nvPr/>
        </p:nvSpPr>
        <p:spPr>
          <a:xfrm>
            <a:off x="9918701" y="3690621"/>
            <a:ext cx="11973560" cy="3008630"/>
          </a:xfrm>
          <a:prstGeom prst="rect">
            <a:avLst/>
          </a:prstGeom>
          <a:noFill/>
        </p:spPr>
        <p:txBody>
          <a:bodyPr wrap="square" rtlCol="0">
            <a:spAutoFit/>
          </a:bodyPr>
          <a:p>
            <a:pPr algn="ctr">
              <a:lnSpc>
                <a:spcPct val="150000"/>
              </a:lnSpc>
            </a:pPr>
            <a:r>
              <a:rPr lang="zh-CN" altLang="en-US" sz="2705"/>
              <a:t>经过现场审核和严格抽样测试，</a:t>
            </a:r>
            <a:endParaRPr lang="zh-CN" altLang="en-US" sz="2705"/>
          </a:p>
          <a:p>
            <a:pPr algn="ctr">
              <a:lnSpc>
                <a:spcPct val="150000"/>
              </a:lnSpc>
            </a:pPr>
            <a:r>
              <a:rPr lang="en-US" altLang="zh-CN" sz="2705"/>
              <a:t>UPM</a:t>
            </a:r>
            <a:r>
              <a:rPr lang="zh-CN" altLang="en-US" sz="2705"/>
              <a:t>复印纸产品安全无害，即使频繁的手写、涂画也不会对婴幼儿和儿童产生健康影响。</a:t>
            </a:r>
            <a:endParaRPr lang="zh-CN" altLang="en-US" sz="2705"/>
          </a:p>
          <a:p>
            <a:pPr algn="ctr">
              <a:lnSpc>
                <a:spcPct val="150000"/>
              </a:lnSpc>
            </a:pPr>
            <a:r>
              <a:rPr lang="zh-CN" altLang="en-US" sz="2705">
                <a:sym typeface="+mn-ea"/>
              </a:rPr>
              <a:t>确保了复印纸在儿童学习、玩耍过程中的安全性。</a:t>
            </a:r>
            <a:endParaRPr lang="zh-CN" altLang="en-US" sz="2705"/>
          </a:p>
          <a:p>
            <a:pPr algn="ctr"/>
            <a:endParaRPr lang="zh-CN" altLang="en-US" sz="2705"/>
          </a:p>
        </p:txBody>
      </p:sp>
      <p:pic>
        <p:nvPicPr>
          <p:cNvPr id="4" name="图片 3" descr="user_download_ue_2025-09-29_图怪兽_ebdd0112d41feec47c93a6f2277acb6d_89056"/>
          <p:cNvPicPr>
            <a:picLocks noChangeAspect="1"/>
          </p:cNvPicPr>
          <p:nvPr/>
        </p:nvPicPr>
        <p:blipFill>
          <a:blip r:embed="rId3"/>
          <a:stretch>
            <a:fillRect/>
          </a:stretch>
        </p:blipFill>
        <p:spPr>
          <a:xfrm>
            <a:off x="0" y="16509"/>
            <a:ext cx="7713981" cy="13716000"/>
          </a:xfrm>
          <a:prstGeom prst="rect">
            <a:avLst/>
          </a:prstGeom>
        </p:spPr>
      </p:pic>
      <p:pic>
        <p:nvPicPr>
          <p:cNvPr id="6" name="图片 5" descr="图片3"/>
          <p:cNvPicPr>
            <a:picLocks noChangeAspect="1"/>
          </p:cNvPicPr>
          <p:nvPr/>
        </p:nvPicPr>
        <p:blipFill>
          <a:blip r:embed="rId4"/>
          <a:stretch>
            <a:fillRect/>
          </a:stretch>
        </p:blipFill>
        <p:spPr>
          <a:xfrm>
            <a:off x="15191741" y="7603491"/>
            <a:ext cx="5106669" cy="4034789"/>
          </a:xfrm>
          <a:prstGeom prst="rect">
            <a:avLst/>
          </a:prstGeom>
        </p:spPr>
      </p:pic>
      <p:pic>
        <p:nvPicPr>
          <p:cNvPr id="7" name="图片 6" descr="图片1"/>
          <p:cNvPicPr>
            <a:picLocks noChangeAspect="1"/>
          </p:cNvPicPr>
          <p:nvPr/>
        </p:nvPicPr>
        <p:blipFill>
          <a:blip r:embed="rId5"/>
          <a:stretch>
            <a:fillRect/>
          </a:stretch>
        </p:blipFill>
        <p:spPr>
          <a:xfrm>
            <a:off x="11530331" y="7951469"/>
            <a:ext cx="4960621" cy="4161789"/>
          </a:xfrm>
          <a:prstGeom prst="rect">
            <a:avLst/>
          </a:prstGeom>
        </p:spPr>
      </p:pic>
      <p:pic>
        <p:nvPicPr>
          <p:cNvPr id="8" name="图片 7" descr="图片1"/>
          <p:cNvPicPr>
            <a:picLocks noChangeAspect="1"/>
          </p:cNvPicPr>
          <p:nvPr/>
        </p:nvPicPr>
        <p:blipFill>
          <a:blip r:embed="rId6"/>
          <a:stretch>
            <a:fillRect/>
          </a:stretch>
        </p:blipFill>
        <p:spPr>
          <a:xfrm>
            <a:off x="1696720" y="186691"/>
            <a:ext cx="3862069" cy="1858011"/>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edocn_2012041707435926.jpg" descr="Redocn_2012041707435926.jpg"/>
          <p:cNvPicPr>
            <a:picLocks noChangeAspect="1"/>
          </p:cNvPicPr>
          <p:nvPr/>
        </p:nvPicPr>
        <p:blipFill>
          <a:blip r:embed="rId1"/>
          <a:srcRect t="11753" r="48346" b="14226"/>
          <a:stretch>
            <a:fillRect/>
          </a:stretch>
        </p:blipFill>
        <p:spPr>
          <a:xfrm>
            <a:off x="-50574" y="-436025"/>
            <a:ext cx="24530435" cy="14220123"/>
          </a:xfrm>
          <a:prstGeom prst="rect">
            <a:avLst/>
          </a:prstGeom>
          <a:ln w="12700">
            <a:miter lim="400000"/>
            <a:headEnd/>
            <a:tailEnd/>
          </a:ln>
        </p:spPr>
      </p:pic>
      <p:sp>
        <p:nvSpPr>
          <p:cNvPr id="157" name="企业办公 综合服务 提供商"/>
          <p:cNvSpPr txBox="1"/>
          <p:nvPr/>
        </p:nvSpPr>
        <p:spPr>
          <a:xfrm>
            <a:off x="13292696" y="3094083"/>
            <a:ext cx="8331200" cy="2132965"/>
          </a:xfrm>
          <a:prstGeom prst="rect">
            <a:avLst/>
          </a:prstGeom>
          <a:ln w="12700">
            <a:miter lim="400000"/>
          </a:ln>
        </p:spPr>
        <p:txBody>
          <a:bodyPr wrap="none" lIns="50800" tIns="50800" rIns="50800" bIns="50800" anchor="ctr">
            <a:spAutoFit/>
          </a:bodyPr>
          <a:lstStyle/>
          <a:p>
            <a:pPr>
              <a:lnSpc>
                <a:spcPct val="150000"/>
              </a:lnSpc>
              <a:defRPr sz="8400" cap="all" spc="-84">
                <a:solidFill>
                  <a:schemeClr val="accent5">
                    <a:hueOff val="-92222"/>
                    <a:lumOff val="-9864"/>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4400" dirty="0">
                <a:latin typeface="微软雅黑" panose="020B0503020204020204" charset="-122"/>
                <a:ea typeface="微软雅黑" panose="020B0503020204020204" charset="-122"/>
                <a:sym typeface="Segoe Print" panose="02000600000000000000" charset="0"/>
              </a:rPr>
              <a:t>我们不懈努力，致力成为</a:t>
            </a:r>
            <a:endParaRPr lang="en-US" altLang="zh-CN" sz="4400" dirty="0">
              <a:latin typeface="微软雅黑" panose="020B0503020204020204" charset="-122"/>
              <a:ea typeface="微软雅黑" panose="020B0503020204020204" charset="-122"/>
              <a:sym typeface="Segoe Print" panose="02000600000000000000" charset="0"/>
            </a:endParaRPr>
          </a:p>
          <a:p>
            <a:pPr>
              <a:lnSpc>
                <a:spcPct val="150000"/>
              </a:lnSpc>
              <a:defRPr sz="8400" cap="all" spc="-84">
                <a:solidFill>
                  <a:schemeClr val="accent5">
                    <a:hueOff val="-92222"/>
                    <a:lumOff val="-9864"/>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4400" dirty="0">
                <a:solidFill>
                  <a:srgbClr val="FF0000"/>
                </a:solidFill>
                <a:latin typeface="微软雅黑" panose="020B0503020204020204" charset="-122"/>
                <a:ea typeface="微软雅黑" panose="020B0503020204020204" charset="-122"/>
                <a:sym typeface="Segoe Print" panose="02000600000000000000" charset="0"/>
              </a:rPr>
              <a:t>最专业的办公</a:t>
            </a:r>
            <a:r>
              <a:rPr lang="zh-CN" altLang="en-US" sz="4400" dirty="0">
                <a:solidFill>
                  <a:srgbClr val="FF0000"/>
                </a:solidFill>
                <a:latin typeface="微软雅黑" panose="020B0503020204020204" charset="-122"/>
                <a:ea typeface="微软雅黑" panose="020B0503020204020204" charset="-122"/>
                <a:sym typeface="Segoe Print" panose="02000600000000000000" charset="0"/>
              </a:rPr>
              <a:t>用纸</a:t>
            </a:r>
            <a:r>
              <a:rPr sz="4400" dirty="0" err="1">
                <a:solidFill>
                  <a:srgbClr val="FF0000"/>
                </a:solidFill>
                <a:latin typeface="微软雅黑" panose="020B0503020204020204" charset="-122"/>
                <a:ea typeface="微软雅黑" panose="020B0503020204020204" charset="-122"/>
                <a:sym typeface="Segoe Print" panose="02000600000000000000" charset="0"/>
              </a:rPr>
              <a:t>综合服务提供商</a:t>
            </a:r>
            <a:endParaRPr sz="4400" dirty="0">
              <a:solidFill>
                <a:srgbClr val="FF0000"/>
              </a:solidFill>
              <a:latin typeface="微软雅黑" panose="020B0503020204020204" charset="-122"/>
              <a:ea typeface="微软雅黑" panose="020B0503020204020204" charset="-122"/>
              <a:sym typeface="Segoe Print" panose="02000600000000000000" charset="0"/>
            </a:endParaRPr>
          </a:p>
        </p:txBody>
      </p:sp>
      <p:sp>
        <p:nvSpPr>
          <p:cNvPr id="158" name="成立于2003年/15年的市场历练/丰富优质的产品组合/完善的服务体系/一切只为满足您的最佳办公体验"/>
          <p:cNvSpPr txBox="1"/>
          <p:nvPr/>
        </p:nvSpPr>
        <p:spPr>
          <a:xfrm>
            <a:off x="12573231" y="5454618"/>
            <a:ext cx="10133364" cy="3009900"/>
          </a:xfrm>
          <a:prstGeom prst="rect">
            <a:avLst/>
          </a:prstGeom>
          <a:ln w="12700">
            <a:miter lim="400000"/>
          </a:ln>
        </p:spPr>
        <p:txBody>
          <a:bodyPr lIns="50800" tIns="50800" rIns="50800" bIns="50800" anchor="ctr">
            <a:spAutoFit/>
          </a:bodyPr>
          <a:lstStyle>
            <a:lvl1pPr>
              <a:defRPr sz="4200"/>
            </a:lvl1pPr>
          </a:lstStyle>
          <a:p>
            <a:pPr>
              <a:lnSpc>
                <a:spcPct val="150000"/>
              </a:lnSpc>
            </a:pPr>
            <a:r>
              <a:rPr dirty="0">
                <a:latin typeface="微软雅黑 Light" panose="020B0502040204020203" charset="-122"/>
                <a:ea typeface="微软雅黑 Light" panose="020B0502040204020203" charset="-122"/>
                <a:sym typeface="Segoe Print" panose="02000600000000000000" charset="0"/>
              </a:rPr>
              <a:t>成立于2003年/</a:t>
            </a:r>
            <a:r>
              <a:rPr lang="en-US" dirty="0">
                <a:latin typeface="微软雅黑 Light" panose="020B0502040204020203" charset="-122"/>
                <a:ea typeface="微软雅黑 Light" panose="020B0502040204020203" charset="-122"/>
                <a:sym typeface="Segoe Print" panose="02000600000000000000" charset="0"/>
              </a:rPr>
              <a:t>23</a:t>
            </a:r>
            <a:r>
              <a:rPr dirty="0">
                <a:latin typeface="微软雅黑 Light" panose="020B0502040204020203" charset="-122"/>
                <a:ea typeface="微软雅黑 Light" panose="020B0502040204020203" charset="-122"/>
                <a:sym typeface="Segoe Print" panose="02000600000000000000" charset="0"/>
              </a:rPr>
              <a:t>年的市场历练</a:t>
            </a:r>
            <a:r>
              <a:rPr lang="en-US" dirty="0">
                <a:latin typeface="微软雅黑 Light" panose="020B0502040204020203" charset="-122"/>
                <a:ea typeface="微软雅黑 Light" panose="020B0502040204020203" charset="-122"/>
                <a:sym typeface="Segoe Print" panose="02000600000000000000" charset="0"/>
              </a:rPr>
              <a:t>/</a:t>
            </a:r>
            <a:r>
              <a:rPr lang="zh-CN" altLang="en-US" dirty="0">
                <a:latin typeface="微软雅黑 Light" panose="020B0502040204020203" charset="-122"/>
                <a:ea typeface="微软雅黑 Light" panose="020B0502040204020203" charset="-122"/>
                <a:sym typeface="Segoe Print" panose="02000600000000000000" charset="0"/>
              </a:rPr>
              <a:t>在广东省</a:t>
            </a:r>
            <a:r>
              <a:rPr lang="zh-CN" dirty="0">
                <a:latin typeface="微软雅黑 Light" panose="020B0502040204020203" charset="-122"/>
                <a:ea typeface="微软雅黑 Light" panose="020B0502040204020203" charset="-122"/>
                <a:sym typeface="Segoe Print" panose="02000600000000000000" charset="0"/>
              </a:rPr>
              <a:t>建立</a:t>
            </a:r>
            <a:r>
              <a:rPr lang="zh-CN" dirty="0">
                <a:latin typeface="微软雅黑 Light" panose="020B0502040204020203" charset="-122"/>
                <a:ea typeface="微软雅黑 Light" panose="020B0502040204020203" charset="-122"/>
                <a:sym typeface="Segoe Print" panose="02000600000000000000" charset="0"/>
              </a:rPr>
              <a:t>了广泛深入的市场渠道</a:t>
            </a:r>
            <a:r>
              <a:rPr dirty="0">
                <a:latin typeface="微软雅黑 Light" panose="020B0502040204020203" charset="-122"/>
                <a:ea typeface="微软雅黑 Light" panose="020B0502040204020203" charset="-122"/>
                <a:sym typeface="Segoe Print" panose="02000600000000000000" charset="0"/>
              </a:rPr>
              <a:t>/</a:t>
            </a:r>
            <a:r>
              <a:rPr dirty="0" err="1">
                <a:latin typeface="微软雅黑 Light" panose="020B0502040204020203" charset="-122"/>
                <a:ea typeface="微软雅黑 Light" panose="020B0502040204020203" charset="-122"/>
                <a:sym typeface="Segoe Print" panose="02000600000000000000" charset="0"/>
              </a:rPr>
              <a:t>完善的服务体系</a:t>
            </a:r>
            <a:r>
              <a:rPr dirty="0">
                <a:latin typeface="微软雅黑 Light" panose="020B0502040204020203" charset="-122"/>
                <a:ea typeface="微软雅黑 Light" panose="020B0502040204020203" charset="-122"/>
                <a:sym typeface="Segoe Print" panose="02000600000000000000" charset="0"/>
              </a:rPr>
              <a:t>/</a:t>
            </a:r>
            <a:r>
              <a:rPr dirty="0" err="1">
                <a:latin typeface="微软雅黑 Light" panose="020B0502040204020203" charset="-122"/>
                <a:ea typeface="微软雅黑 Light" panose="020B0502040204020203" charset="-122"/>
                <a:sym typeface="Segoe Print" panose="02000600000000000000" charset="0"/>
              </a:rPr>
              <a:t>一切只为</a:t>
            </a:r>
            <a:r>
              <a:rPr lang="zh-CN" dirty="0" err="1">
                <a:latin typeface="微软雅黑 Light" panose="020B0502040204020203" charset="-122"/>
                <a:ea typeface="微软雅黑 Light" panose="020B0502040204020203" charset="-122"/>
                <a:sym typeface="Segoe Print" panose="02000600000000000000" charset="0"/>
              </a:rPr>
              <a:t>快速布局与销售</a:t>
            </a:r>
            <a:endParaRPr lang="zh-CN" dirty="0" err="1">
              <a:latin typeface="微软雅黑 Light" panose="020B0502040204020203" charset="-122"/>
              <a:ea typeface="微软雅黑 Light" panose="020B0502040204020203" charset="-122"/>
              <a:sym typeface="Segoe Print" panose="02000600000000000000" charset="0"/>
            </a:endParaRPr>
          </a:p>
        </p:txBody>
      </p:sp>
      <p:pic>
        <p:nvPicPr>
          <p:cNvPr id="8" name="图片 7" descr="Redocn_2012030702320631.jpg"/>
          <p:cNvPicPr>
            <a:picLocks noChangeAspect="1"/>
          </p:cNvPicPr>
          <p:nvPr/>
        </p:nvPicPr>
        <p:blipFill>
          <a:blip r:embed="rId2"/>
          <a:srcRect t="8787"/>
          <a:stretch>
            <a:fillRect/>
          </a:stretch>
        </p:blipFill>
        <p:spPr>
          <a:xfrm>
            <a:off x="-50574" y="-107764"/>
            <a:ext cx="10555401" cy="13563600"/>
          </a:xfrm>
          <a:custGeom>
            <a:avLst/>
            <a:gdLst>
              <a:gd name="connsiteX0" fmla="*/ 3773601 w 10555401"/>
              <a:gd name="connsiteY0" fmla="*/ 0 h 13563600"/>
              <a:gd name="connsiteX1" fmla="*/ 10555401 w 10555401"/>
              <a:gd name="connsiteY1" fmla="*/ 6781800 h 13563600"/>
              <a:gd name="connsiteX2" fmla="*/ 3773601 w 10555401"/>
              <a:gd name="connsiteY2" fmla="*/ 13563600 h 13563600"/>
              <a:gd name="connsiteX3" fmla="*/ 256991 w 10555401"/>
              <a:gd name="connsiteY3" fmla="*/ 12581776 h 13563600"/>
              <a:gd name="connsiteX4" fmla="*/ 0 w 10555401"/>
              <a:gd name="connsiteY4" fmla="*/ 12417022 h 13563600"/>
              <a:gd name="connsiteX5" fmla="*/ 0 w 10555401"/>
              <a:gd name="connsiteY5" fmla="*/ 1146578 h 13563600"/>
              <a:gd name="connsiteX6" fmla="*/ 256991 w 10555401"/>
              <a:gd name="connsiteY6" fmla="*/ 981824 h 13563600"/>
              <a:gd name="connsiteX7" fmla="*/ 3773601 w 10555401"/>
              <a:gd name="connsiteY7" fmla="*/ 0 h 13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5401" h="13563600">
                <a:moveTo>
                  <a:pt x="3773601" y="0"/>
                </a:moveTo>
                <a:cubicBezTo>
                  <a:pt x="7519086" y="0"/>
                  <a:pt x="10555401" y="3036315"/>
                  <a:pt x="10555401" y="6781800"/>
                </a:cubicBezTo>
                <a:cubicBezTo>
                  <a:pt x="10555401" y="10527285"/>
                  <a:pt x="7519086" y="13563600"/>
                  <a:pt x="3773601" y="13563600"/>
                </a:cubicBezTo>
                <a:cubicBezTo>
                  <a:pt x="2486091" y="13563600"/>
                  <a:pt x="1282379" y="13204817"/>
                  <a:pt x="256991" y="12581776"/>
                </a:cubicBezTo>
                <a:lnTo>
                  <a:pt x="0" y="12417022"/>
                </a:lnTo>
                <a:lnTo>
                  <a:pt x="0" y="1146578"/>
                </a:lnTo>
                <a:lnTo>
                  <a:pt x="256991" y="981824"/>
                </a:lnTo>
                <a:cubicBezTo>
                  <a:pt x="1282379" y="358783"/>
                  <a:pt x="2486091" y="0"/>
                  <a:pt x="3773601" y="0"/>
                </a:cubicBezTo>
                <a:close/>
              </a:path>
            </a:pathLst>
          </a:custGeom>
          <a:ln w="12700">
            <a:miter lim="400000"/>
            <a:headEnd/>
            <a:tailEnd/>
          </a:ln>
          <a:effectLst>
            <a:outerShdw blurRad="165100" dist="50800" algn="l" rotWithShape="0">
              <a:schemeClr val="accent5">
                <a:lumMod val="60000"/>
                <a:lumOff val="40000"/>
                <a:alpha val="40000"/>
              </a:schemeClr>
            </a:outerShdw>
          </a:effectLst>
        </p:spPr>
      </p:pic>
      <p:pic>
        <p:nvPicPr>
          <p:cNvPr id="3" name="图片 2" descr="印保A4通用 外包箱体"/>
          <p:cNvPicPr>
            <a:picLocks noChangeAspect="1"/>
          </p:cNvPicPr>
          <p:nvPr/>
        </p:nvPicPr>
        <p:blipFill>
          <a:blip r:embed="rId3"/>
          <a:stretch>
            <a:fillRect/>
          </a:stretch>
        </p:blipFill>
        <p:spPr>
          <a:xfrm>
            <a:off x="12942570" y="9170670"/>
            <a:ext cx="9030335" cy="266065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docn_2012041707435926.jpg" descr="Redocn_2012041707435926.jpg"/>
          <p:cNvPicPr>
            <a:picLocks noChangeAspect="1"/>
          </p:cNvPicPr>
          <p:nvPr/>
        </p:nvPicPr>
        <p:blipFill rotWithShape="1">
          <a:blip r:embed="rId1"/>
          <a:srcRect t="44799" r="48346" b="14226"/>
          <a:stretch>
            <a:fillRect/>
          </a:stretch>
        </p:blipFill>
        <p:spPr>
          <a:xfrm>
            <a:off x="0" y="0"/>
            <a:ext cx="24479861" cy="13784098"/>
          </a:xfrm>
          <a:prstGeom prst="rect">
            <a:avLst/>
          </a:prstGeom>
          <a:ln w="12700">
            <a:miter lim="400000"/>
            <a:headEnd/>
            <a:tailEnd/>
          </a:ln>
        </p:spPr>
      </p:pic>
      <p:pic>
        <p:nvPicPr>
          <p:cNvPr id="8" name="图片 7" descr="Redocn_2012030511292639.jpg"/>
          <p:cNvPicPr>
            <a:picLocks noChangeAspect="1"/>
          </p:cNvPicPr>
          <p:nvPr/>
        </p:nvPicPr>
        <p:blipFill rotWithShape="1">
          <a:blip r:embed="rId2"/>
          <a:srcRect l="7007" t="16539" r="254" b="6116"/>
          <a:stretch>
            <a:fillRect/>
          </a:stretch>
        </p:blipFill>
        <p:spPr>
          <a:xfrm>
            <a:off x="0" y="400050"/>
            <a:ext cx="12030075" cy="12887325"/>
          </a:xfrm>
          <a:custGeom>
            <a:avLst/>
            <a:gdLst>
              <a:gd name="connsiteX0" fmla="*/ 4799611 w 10576276"/>
              <a:gd name="connsiteY0" fmla="*/ 0 h 11553330"/>
              <a:gd name="connsiteX1" fmla="*/ 10576276 w 10576276"/>
              <a:gd name="connsiteY1" fmla="*/ 5776665 h 11553330"/>
              <a:gd name="connsiteX2" fmla="*/ 4799611 w 10576276"/>
              <a:gd name="connsiteY2" fmla="*/ 11553330 h 11553330"/>
              <a:gd name="connsiteX3" fmla="*/ 9510 w 10576276"/>
              <a:gd name="connsiteY3" fmla="*/ 9006453 h 11553330"/>
              <a:gd name="connsiteX4" fmla="*/ 0 w 10576276"/>
              <a:gd name="connsiteY4" fmla="*/ 8991620 h 11553330"/>
              <a:gd name="connsiteX5" fmla="*/ 0 w 10576276"/>
              <a:gd name="connsiteY5" fmla="*/ 2561711 h 11553330"/>
              <a:gd name="connsiteX6" fmla="*/ 9510 w 10576276"/>
              <a:gd name="connsiteY6" fmla="*/ 2546877 h 11553330"/>
              <a:gd name="connsiteX7" fmla="*/ 4799611 w 10576276"/>
              <a:gd name="connsiteY7" fmla="*/ 0 h 1155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6276" h="11553330">
                <a:moveTo>
                  <a:pt x="4799611" y="0"/>
                </a:moveTo>
                <a:cubicBezTo>
                  <a:pt x="7989975" y="0"/>
                  <a:pt x="10576276" y="2586301"/>
                  <a:pt x="10576276" y="5776665"/>
                </a:cubicBezTo>
                <a:cubicBezTo>
                  <a:pt x="10576276" y="8967029"/>
                  <a:pt x="7989975" y="11553330"/>
                  <a:pt x="4799611" y="11553330"/>
                </a:cubicBezTo>
                <a:cubicBezTo>
                  <a:pt x="2805634" y="11553330"/>
                  <a:pt x="1047618" y="10543056"/>
                  <a:pt x="9510" y="9006453"/>
                </a:cubicBezTo>
                <a:lnTo>
                  <a:pt x="0" y="8991620"/>
                </a:lnTo>
                <a:lnTo>
                  <a:pt x="0" y="2561711"/>
                </a:lnTo>
                <a:lnTo>
                  <a:pt x="9510" y="2546877"/>
                </a:lnTo>
                <a:cubicBezTo>
                  <a:pt x="1047618" y="1010274"/>
                  <a:pt x="2805634" y="0"/>
                  <a:pt x="4799611" y="0"/>
                </a:cubicBezTo>
                <a:close/>
              </a:path>
            </a:pathLst>
          </a:custGeom>
          <a:ln w="12700">
            <a:miter lim="400000"/>
            <a:headEnd/>
            <a:tailEnd/>
          </a:ln>
          <a:effectLst>
            <a:outerShdw blurRad="50800" dist="38100" algn="l" rotWithShape="0">
              <a:prstClr val="black">
                <a:alpha val="40000"/>
              </a:prstClr>
            </a:outerShdw>
          </a:effectLst>
        </p:spPr>
      </p:pic>
      <p:sp>
        <p:nvSpPr>
          <p:cNvPr id="162" name="广东君通达…"/>
          <p:cNvSpPr txBox="1"/>
          <p:nvPr/>
        </p:nvSpPr>
        <p:spPr>
          <a:xfrm>
            <a:off x="10576276" y="2914952"/>
            <a:ext cx="13434097" cy="7144520"/>
          </a:xfrm>
          <a:prstGeom prst="rect">
            <a:avLst/>
          </a:prstGeom>
          <a:ln w="12700">
            <a:miter lim="400000"/>
          </a:ln>
        </p:spPr>
        <p:txBody>
          <a:bodyPr wrap="square" lIns="50800" tIns="50800" rIns="50800" bIns="50800" anchor="ctr">
            <a:spAutoFit/>
          </a:bodyPr>
          <a:lstStyle/>
          <a:p>
            <a:pPr>
              <a:lnSpc>
                <a:spcPct val="130000"/>
              </a:lnSpc>
              <a:defRPr sz="5200"/>
            </a:pPr>
            <a:r>
              <a:rPr sz="4400" dirty="0" err="1">
                <a:solidFill>
                  <a:schemeClr val="bg1"/>
                </a:solidFill>
                <a:latin typeface="微软雅黑 Light" panose="020B0502040204020203" charset="-122"/>
                <a:ea typeface="微软雅黑 Light" panose="020B0502040204020203" charset="-122"/>
                <a:sym typeface="Segoe Print" panose="02000600000000000000" charset="0"/>
              </a:rPr>
              <a:t>广东君通达</a:t>
            </a:r>
            <a:endParaRPr sz="4400" dirty="0">
              <a:solidFill>
                <a:schemeClr val="bg1"/>
              </a:solidFill>
              <a:latin typeface="微软雅黑 Light" panose="020B0502040204020203" charset="-122"/>
              <a:ea typeface="微软雅黑 Light" panose="020B0502040204020203" charset="-122"/>
              <a:sym typeface="Segoe Print" panose="02000600000000000000" charset="0"/>
            </a:endParaRPr>
          </a:p>
          <a:p>
            <a:pPr>
              <a:lnSpc>
                <a:spcPct val="130000"/>
              </a:lnSpc>
              <a:defRPr sz="5200"/>
            </a:pPr>
            <a:r>
              <a:rPr sz="4400" dirty="0" err="1">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广州市现代办公设备行业商会</a:t>
            </a:r>
            <a:r>
              <a:rPr sz="4400" dirty="0" err="1">
                <a:solidFill>
                  <a:schemeClr val="bg1"/>
                </a:solidFill>
                <a:latin typeface="微软雅黑 Light" panose="020B0502040204020203" charset="-122"/>
                <a:ea typeface="微软雅黑 Light" panose="020B0502040204020203" charset="-122"/>
                <a:sym typeface="Segoe Print" panose="02000600000000000000" charset="0"/>
              </a:rPr>
              <a:t>会长单位</a:t>
            </a:r>
            <a:endParaRPr lang="en-US" altLang="zh-CN" sz="4400" dirty="0">
              <a:solidFill>
                <a:schemeClr val="bg1"/>
              </a:solidFill>
              <a:latin typeface="微软雅黑 Light" panose="020B0502040204020203" charset="-122"/>
              <a:ea typeface="微软雅黑 Light" panose="020B0502040204020203" charset="-122"/>
              <a:sym typeface="Segoe Print" panose="02000600000000000000" charset="0"/>
            </a:endParaRPr>
          </a:p>
          <a:p>
            <a:pPr>
              <a:lnSpc>
                <a:spcPct val="130000"/>
              </a:lnSpc>
              <a:defRPr sz="5200"/>
            </a:pPr>
            <a:r>
              <a:rPr lang="zh-CN" altLang="en-US" sz="4400" dirty="0">
                <a:solidFill>
                  <a:schemeClr val="bg1"/>
                </a:solidFill>
                <a:latin typeface="微软雅黑 Light" panose="020B0502040204020203" charset="-122"/>
                <a:ea typeface="微软雅黑 Light" panose="020B0502040204020203" charset="-122"/>
                <a:sym typeface="Segoe Print" panose="02000600000000000000" charset="0"/>
              </a:rPr>
              <a:t>广州工业经济联合会</a:t>
            </a:r>
            <a:r>
              <a:rPr lang="en-US" altLang="zh-CN" sz="4400" dirty="0">
                <a:solidFill>
                  <a:schemeClr val="bg1"/>
                </a:solidFill>
                <a:latin typeface="微软雅黑 Light" panose="020B0502040204020203" charset="-122"/>
                <a:ea typeface="微软雅黑 Light" panose="020B0502040204020203" charset="-122"/>
                <a:sym typeface="Segoe Print" panose="02000600000000000000" charset="0"/>
              </a:rPr>
              <a:t>/</a:t>
            </a:r>
            <a:r>
              <a:rPr lang="zh-CN" altLang="en-US" sz="4400" dirty="0">
                <a:solidFill>
                  <a:schemeClr val="bg1"/>
                </a:solidFill>
                <a:latin typeface="微软雅黑 Light" panose="020B0502040204020203" charset="-122"/>
                <a:ea typeface="微软雅黑 Light" panose="020B0502040204020203" charset="-122"/>
                <a:sym typeface="Segoe Print" panose="02000600000000000000" charset="0"/>
              </a:rPr>
              <a:t>广州市企业联合会</a:t>
            </a:r>
            <a:endParaRPr lang="en-US" altLang="zh-CN" sz="4400" dirty="0">
              <a:solidFill>
                <a:schemeClr val="bg1"/>
              </a:solidFill>
              <a:latin typeface="微软雅黑 Light" panose="020B0502040204020203" charset="-122"/>
              <a:ea typeface="微软雅黑 Light" panose="020B0502040204020203" charset="-122"/>
              <a:sym typeface="Segoe Print" panose="02000600000000000000" charset="0"/>
            </a:endParaRPr>
          </a:p>
          <a:p>
            <a:pPr>
              <a:lnSpc>
                <a:spcPct val="130000"/>
              </a:lnSpc>
              <a:defRPr sz="5200"/>
            </a:pPr>
            <a:r>
              <a:rPr lang="zh-CN" altLang="en-US" sz="4400" dirty="0">
                <a:solidFill>
                  <a:schemeClr val="bg1"/>
                </a:solidFill>
                <a:latin typeface="微软雅黑 Light" panose="020B0502040204020203" charset="-122"/>
                <a:ea typeface="微软雅黑 Light" panose="020B0502040204020203" charset="-122"/>
                <a:sym typeface="Segoe Print" panose="02000600000000000000" charset="0"/>
              </a:rPr>
              <a:t>广州市企业家协会副会长单位</a:t>
            </a:r>
            <a:endParaRPr lang="en-US" altLang="zh-CN" sz="4400" dirty="0">
              <a:solidFill>
                <a:schemeClr val="bg1"/>
              </a:solidFill>
              <a:latin typeface="微软雅黑 Light" panose="020B0502040204020203" charset="-122"/>
              <a:ea typeface="微软雅黑 Light" panose="020B0502040204020203" charset="-122"/>
              <a:sym typeface="Segoe Print" panose="02000600000000000000" charset="0"/>
            </a:endParaRPr>
          </a:p>
          <a:p>
            <a:pPr>
              <a:lnSpc>
                <a:spcPct val="130000"/>
              </a:lnSpc>
              <a:defRPr sz="5200"/>
            </a:pPr>
            <a:r>
              <a:rPr sz="4400" dirty="0" err="1">
                <a:solidFill>
                  <a:schemeClr val="bg1"/>
                </a:solidFill>
                <a:latin typeface="微软雅黑 Light" panose="020B0502040204020203" charset="-122"/>
                <a:ea typeface="微软雅黑 Light" panose="020B0502040204020203" charset="-122"/>
                <a:sym typeface="Segoe Print" panose="02000600000000000000" charset="0"/>
              </a:rPr>
              <a:t>在广东省拥有</a:t>
            </a:r>
            <a:r>
              <a:rPr lang="zh-CN" altLang="en-US" sz="4400" dirty="0">
                <a:solidFill>
                  <a:schemeClr val="bg1"/>
                </a:solidFill>
                <a:latin typeface="微软雅黑 Light" panose="020B0502040204020203" charset="-122"/>
                <a:ea typeface="微软雅黑 Light" panose="020B0502040204020203" charset="-122"/>
                <a:sym typeface="Segoe Print" panose="02000600000000000000" charset="0"/>
              </a:rPr>
              <a:t>超过</a:t>
            </a:r>
            <a:r>
              <a:rPr sz="4400" dirty="0">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1</a:t>
            </a:r>
            <a:r>
              <a:rPr lang="en-US" altLang="zh-CN" sz="4400" dirty="0">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0</a:t>
            </a:r>
            <a:r>
              <a:rPr sz="4400" dirty="0">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00家</a:t>
            </a:r>
            <a:r>
              <a:rPr lang="zh-CN" altLang="en-US" sz="4400" dirty="0">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合作</a:t>
            </a:r>
            <a:r>
              <a:rPr sz="4400" dirty="0" err="1">
                <a:solidFill>
                  <a:schemeClr val="bg1"/>
                </a:solidFill>
                <a:latin typeface="微软雅黑 Light" panose="020B0502040204020203" charset="-122"/>
                <a:ea typeface="微软雅黑 Light" panose="020B0502040204020203" charset="-122"/>
                <a:sym typeface="Segoe Print" panose="02000600000000000000" charset="0"/>
              </a:rPr>
              <a:t>代理商及落地服务商</a:t>
            </a:r>
            <a:endParaRPr lang="en-US" sz="4400" dirty="0">
              <a:solidFill>
                <a:schemeClr val="bg1"/>
              </a:solidFill>
              <a:latin typeface="微软雅黑 Light" panose="020B0502040204020203" charset="-122"/>
              <a:ea typeface="微软雅黑 Light" panose="020B0502040204020203" charset="-122"/>
              <a:sym typeface="Segoe Print" panose="02000600000000000000" charset="0"/>
            </a:endParaRPr>
          </a:p>
          <a:p>
            <a:pPr>
              <a:lnSpc>
                <a:spcPct val="130000"/>
              </a:lnSpc>
              <a:defRPr sz="5200"/>
            </a:pPr>
            <a:r>
              <a:rPr lang="zh-CN" altLang="en-US" sz="4400" dirty="0">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在多个市场拥有自己的分支机构及参股企业</a:t>
            </a:r>
            <a:endParaRPr sz="4400" dirty="0">
              <a:solidFill>
                <a:schemeClr val="bg1"/>
              </a:solidFill>
              <a:latin typeface="微软雅黑 Light" panose="020B0502040204020203" charset="-122"/>
              <a:ea typeface="微软雅黑 Light" panose="020B0502040204020203" charset="-122"/>
              <a:sym typeface="Segoe Print" panose="02000600000000000000" charset="0"/>
            </a:endParaRPr>
          </a:p>
          <a:p>
            <a:pPr>
              <a:lnSpc>
                <a:spcPct val="130000"/>
              </a:lnSpc>
              <a:defRPr sz="5200"/>
            </a:pPr>
            <a:r>
              <a:rPr sz="4400" dirty="0" err="1">
                <a:solidFill>
                  <a:schemeClr val="bg1"/>
                </a:solidFill>
                <a:latin typeface="微软雅黑 Light" panose="020B0502040204020203" charset="-122"/>
                <a:ea typeface="微软雅黑 Light" panose="020B0502040204020203" charset="-122"/>
                <a:sym typeface="Segoe Print" panose="02000600000000000000" charset="0"/>
              </a:rPr>
              <a:t>能高效实现产品的</a:t>
            </a:r>
            <a:r>
              <a:rPr sz="4400" dirty="0" err="1">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快速布局</a:t>
            </a:r>
            <a:endParaRPr sz="4400" dirty="0">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endParaRPr>
          </a:p>
          <a:p>
            <a:pPr>
              <a:lnSpc>
                <a:spcPct val="130000"/>
              </a:lnSpc>
              <a:defRPr sz="5200"/>
            </a:pPr>
            <a:r>
              <a:rPr sz="4400" dirty="0" err="1">
                <a:solidFill>
                  <a:schemeClr val="bg1"/>
                </a:solidFill>
                <a:latin typeface="微软雅黑 Light" panose="020B0502040204020203" charset="-122"/>
                <a:ea typeface="微软雅黑 Light" panose="020B0502040204020203" charset="-122"/>
                <a:sym typeface="Segoe Print" panose="02000600000000000000" charset="0"/>
              </a:rPr>
              <a:t>更能提供</a:t>
            </a:r>
            <a:r>
              <a:rPr sz="4400" dirty="0" err="1">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rPr>
              <a:t>完善的售后服务</a:t>
            </a:r>
            <a:endParaRPr lang="en-US" sz="4400" dirty="0" err="1">
              <a:solidFill>
                <a:schemeClr val="bg1"/>
              </a:solidFill>
              <a:latin typeface="微软雅黑 Light" panose="020B0502040204020203" charset="-122"/>
              <a:ea typeface="微软雅黑 Light" panose="020B0502040204020203" charset="-122"/>
              <a:cs typeface="Segoe Print" panose="02000600000000000000" charset="0"/>
              <a:sym typeface="Segoe Print" panose="02000600000000000000"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edocn_2012041707435926.jpg" descr="Redocn_2012041707435926.jpg"/>
          <p:cNvPicPr>
            <a:picLocks noChangeAspect="1"/>
          </p:cNvPicPr>
          <p:nvPr/>
        </p:nvPicPr>
        <p:blipFill>
          <a:blip r:embed="rId1"/>
          <a:srcRect t="46089" r="53510" b="35044"/>
          <a:stretch>
            <a:fillRect/>
          </a:stretch>
        </p:blipFill>
        <p:spPr>
          <a:xfrm>
            <a:off x="-39668" y="0"/>
            <a:ext cx="24719385" cy="14021250"/>
          </a:xfrm>
          <a:prstGeom prst="rect">
            <a:avLst/>
          </a:prstGeom>
          <a:ln w="12700">
            <a:miter lim="400000"/>
            <a:headEnd/>
            <a:tailEnd/>
          </a:ln>
        </p:spPr>
      </p:pic>
      <p:sp>
        <p:nvSpPr>
          <p:cNvPr id="173" name="办公室"/>
          <p:cNvSpPr txBox="1"/>
          <p:nvPr/>
        </p:nvSpPr>
        <p:spPr>
          <a:xfrm>
            <a:off x="2369001" y="4963027"/>
            <a:ext cx="102656" cy="779701"/>
          </a:xfrm>
          <a:prstGeom prst="rect">
            <a:avLst/>
          </a:prstGeom>
          <a:ln w="12700">
            <a:miter lim="400000"/>
          </a:ln>
        </p:spPr>
        <p:txBody>
          <a:bodyPr wrap="none" lIns="50800" tIns="50800" rIns="50800" bIns="50800" anchor="ctr">
            <a:spAutoFit/>
          </a:bodyPr>
          <a:lstStyle>
            <a:lvl1pPr>
              <a:defRPr sz="6200">
                <a:solidFill>
                  <a:schemeClr val="accent6">
                    <a:satOff val="1848"/>
                    <a:lumOff val="-15255"/>
                  </a:schemeClr>
                </a:solidFill>
              </a:defRPr>
            </a:lvl1pPr>
          </a:lstStyle>
          <a:p>
            <a:endParaRPr sz="4400" dirty="0">
              <a:latin typeface="微软雅黑" panose="020B0503020204020204" charset="-122"/>
              <a:ea typeface="微软雅黑" panose="020B0503020204020204" charset="-122"/>
              <a:sym typeface="Segoe Print" panose="02000600000000000000" charset="0"/>
            </a:endParaRPr>
          </a:p>
        </p:txBody>
      </p:sp>
      <p:pic>
        <p:nvPicPr>
          <p:cNvPr id="56" name="图片 55" descr="Redocn_2012030513073103.jpg"/>
          <p:cNvPicPr>
            <a:picLocks noChangeAspect="1"/>
          </p:cNvPicPr>
          <p:nvPr/>
        </p:nvPicPr>
        <p:blipFill>
          <a:blip r:embed="rId2"/>
          <a:srcRect l="248" t="29016"/>
          <a:stretch>
            <a:fillRect/>
          </a:stretch>
        </p:blipFill>
        <p:spPr>
          <a:xfrm>
            <a:off x="789305" y="7632700"/>
            <a:ext cx="5591175" cy="5604510"/>
          </a:xfrm>
          <a:custGeom>
            <a:avLst/>
            <a:gdLst>
              <a:gd name="connsiteX0" fmla="*/ 2480344 w 4948409"/>
              <a:gd name="connsiteY0" fmla="*/ 0 h 4960687"/>
              <a:gd name="connsiteX1" fmla="*/ 4947882 w 4948409"/>
              <a:gd name="connsiteY1" fmla="*/ 2226743 h 4960687"/>
              <a:gd name="connsiteX2" fmla="*/ 4948409 w 4948409"/>
              <a:gd name="connsiteY2" fmla="*/ 2237174 h 4960687"/>
              <a:gd name="connsiteX3" fmla="*/ 4948409 w 4948409"/>
              <a:gd name="connsiteY3" fmla="*/ 2723514 h 4960687"/>
              <a:gd name="connsiteX4" fmla="*/ 4947882 w 4948409"/>
              <a:gd name="connsiteY4" fmla="*/ 2733945 h 4960687"/>
              <a:gd name="connsiteX5" fmla="*/ 2733945 w 4948409"/>
              <a:gd name="connsiteY5" fmla="*/ 4947882 h 4960687"/>
              <a:gd name="connsiteX6" fmla="*/ 2480363 w 4948409"/>
              <a:gd name="connsiteY6" fmla="*/ 4960687 h 4960687"/>
              <a:gd name="connsiteX7" fmla="*/ 2480325 w 4948409"/>
              <a:gd name="connsiteY7" fmla="*/ 4960687 h 4960687"/>
              <a:gd name="connsiteX8" fmla="*/ 2226743 w 4948409"/>
              <a:gd name="connsiteY8" fmla="*/ 4947882 h 4960687"/>
              <a:gd name="connsiteX9" fmla="*/ 0 w 4948409"/>
              <a:gd name="connsiteY9" fmla="*/ 2480344 h 4960687"/>
              <a:gd name="connsiteX10" fmla="*/ 2480344 w 4948409"/>
              <a:gd name="connsiteY10" fmla="*/ 0 h 496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8409" h="4960687">
                <a:moveTo>
                  <a:pt x="2480344" y="0"/>
                </a:moveTo>
                <a:cubicBezTo>
                  <a:pt x="3764584" y="0"/>
                  <a:pt x="4820864" y="976015"/>
                  <a:pt x="4947882" y="2226743"/>
                </a:cubicBezTo>
                <a:lnTo>
                  <a:pt x="4948409" y="2237174"/>
                </a:lnTo>
                <a:lnTo>
                  <a:pt x="4948409" y="2723514"/>
                </a:lnTo>
                <a:lnTo>
                  <a:pt x="4947882" y="2733945"/>
                </a:lnTo>
                <a:cubicBezTo>
                  <a:pt x="4829332" y="3901291"/>
                  <a:pt x="3901291" y="4829332"/>
                  <a:pt x="2733945" y="4947882"/>
                </a:cubicBezTo>
                <a:lnTo>
                  <a:pt x="2480363" y="4960687"/>
                </a:lnTo>
                <a:lnTo>
                  <a:pt x="2480325" y="4960687"/>
                </a:lnTo>
                <a:lnTo>
                  <a:pt x="2226743" y="4947882"/>
                </a:lnTo>
                <a:cubicBezTo>
                  <a:pt x="976015" y="4820864"/>
                  <a:pt x="0" y="3764584"/>
                  <a:pt x="0" y="2480344"/>
                </a:cubicBezTo>
                <a:cubicBezTo>
                  <a:pt x="0" y="1110488"/>
                  <a:pt x="1110488" y="0"/>
                  <a:pt x="2480344" y="0"/>
                </a:cubicBezTo>
                <a:close/>
              </a:path>
            </a:pathLst>
          </a:custGeom>
          <a:ln w="12700" cap="flat">
            <a:noFill/>
            <a:miter lim="400000"/>
            <a:headEnd/>
            <a:tailEnd/>
          </a:ln>
          <a:effectLst>
            <a:outerShdw blurRad="50800" dist="38100" algn="l" rotWithShape="0">
              <a:prstClr val="black">
                <a:alpha val="40000"/>
              </a:prstClr>
            </a:outerShdw>
            <a:softEdge rad="0"/>
          </a:effectLst>
        </p:spPr>
      </p:pic>
      <p:pic>
        <p:nvPicPr>
          <p:cNvPr id="57" name="图片 56" descr="Redocn_2012042807513024.jpg"/>
          <p:cNvPicPr>
            <a:picLocks noChangeAspect="1"/>
          </p:cNvPicPr>
          <p:nvPr/>
        </p:nvPicPr>
        <p:blipFill>
          <a:blip r:embed="rId3"/>
          <a:srcRect l="1958" t="23144" r="1228" b="8134"/>
          <a:stretch>
            <a:fillRect/>
          </a:stretch>
        </p:blipFill>
        <p:spPr>
          <a:xfrm>
            <a:off x="6891258" y="8276693"/>
            <a:ext cx="4960686" cy="4960687"/>
          </a:xfrm>
          <a:custGeom>
            <a:avLst/>
            <a:gdLst>
              <a:gd name="connsiteX0" fmla="*/ 2480343 w 4960687"/>
              <a:gd name="connsiteY0" fmla="*/ 0 h 4960688"/>
              <a:gd name="connsiteX1" fmla="*/ 4960687 w 4960687"/>
              <a:gd name="connsiteY1" fmla="*/ 2480344 h 4960688"/>
              <a:gd name="connsiteX2" fmla="*/ 2480343 w 4960687"/>
              <a:gd name="connsiteY2" fmla="*/ 4960688 h 4960688"/>
              <a:gd name="connsiteX3" fmla="*/ 0 w 4960687"/>
              <a:gd name="connsiteY3" fmla="*/ 2480344 h 4960688"/>
              <a:gd name="connsiteX4" fmla="*/ 2480343 w 4960687"/>
              <a:gd name="connsiteY4" fmla="*/ 0 h 49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687" h="4960688">
                <a:moveTo>
                  <a:pt x="2480343" y="0"/>
                </a:moveTo>
                <a:cubicBezTo>
                  <a:pt x="3850199" y="0"/>
                  <a:pt x="4960687" y="1110488"/>
                  <a:pt x="4960687" y="2480344"/>
                </a:cubicBezTo>
                <a:cubicBezTo>
                  <a:pt x="4960687" y="3850200"/>
                  <a:pt x="3850199" y="4960688"/>
                  <a:pt x="2480343" y="4960688"/>
                </a:cubicBezTo>
                <a:cubicBezTo>
                  <a:pt x="1110488" y="4960688"/>
                  <a:pt x="0" y="3850200"/>
                  <a:pt x="0" y="2480344"/>
                </a:cubicBezTo>
                <a:cubicBezTo>
                  <a:pt x="0" y="1110488"/>
                  <a:pt x="1110488" y="0"/>
                  <a:pt x="2480343" y="0"/>
                </a:cubicBezTo>
                <a:close/>
              </a:path>
            </a:pathLst>
          </a:custGeom>
          <a:ln w="12700" cap="flat">
            <a:noFill/>
            <a:miter lim="400000"/>
            <a:headEnd/>
            <a:tailEnd/>
          </a:ln>
          <a:effectLst>
            <a:outerShdw blurRad="50800" dist="38100" algn="l" rotWithShape="0">
              <a:prstClr val="black">
                <a:alpha val="40000"/>
              </a:prstClr>
            </a:outerShdw>
            <a:softEdge rad="0"/>
          </a:effectLst>
        </p:spPr>
      </p:pic>
      <p:sp>
        <p:nvSpPr>
          <p:cNvPr id="183" name="满足所有办公场景需求，产品可以租赁及销售"/>
          <p:cNvSpPr txBox="1"/>
          <p:nvPr/>
        </p:nvSpPr>
        <p:spPr>
          <a:xfrm>
            <a:off x="1071720" y="3065647"/>
            <a:ext cx="10386856" cy="3794760"/>
          </a:xfrm>
          <a:prstGeom prst="rect">
            <a:avLst/>
          </a:prstGeom>
          <a:ln w="12700">
            <a:miter lim="400000"/>
          </a:ln>
        </p:spPr>
        <p:txBody>
          <a:bodyPr wrap="square" lIns="50800" tIns="50800" rIns="50800" bIns="50800" anchor="ctr">
            <a:spAutoFit/>
          </a:bodyPr>
          <a:lstStyle>
            <a:lvl1pPr>
              <a:defRPr sz="6100">
                <a:solidFill>
                  <a:schemeClr val="accent2">
                    <a:satOff val="30451"/>
                    <a:lumOff val="-30586"/>
                  </a:schemeClr>
                </a:solidFill>
              </a:defRPr>
            </a:lvl1pPr>
          </a:lstStyle>
          <a:p>
            <a:pPr algn="l">
              <a:lnSpc>
                <a:spcPct val="150000"/>
              </a:lnSpc>
            </a:pPr>
            <a:r>
              <a:rPr lang="zh-CN" altLang="en-US" sz="4000" dirty="0">
                <a:solidFill>
                  <a:schemeClr val="bg1"/>
                </a:solidFill>
                <a:latin typeface="微软雅黑 Light" panose="020B0502040204020203" charset="-122"/>
                <a:ea typeface="微软雅黑 Light" panose="020B0502040204020203" charset="-122"/>
                <a:sym typeface="Segoe Print" panose="02000600000000000000" charset="0"/>
              </a:rPr>
              <a:t>我们</a:t>
            </a:r>
            <a:r>
              <a:rPr lang="en-US" sz="4000" dirty="0">
                <a:solidFill>
                  <a:schemeClr val="bg1"/>
                </a:solidFill>
                <a:latin typeface="微软雅黑 Light" panose="020B0502040204020203" charset="-122"/>
                <a:ea typeface="微软雅黑 Light" panose="020B0502040204020203" charset="-122"/>
                <a:sym typeface="Segoe Print" panose="02000600000000000000" charset="0"/>
              </a:rPr>
              <a:t>23</a:t>
            </a:r>
            <a:r>
              <a:rPr lang="zh-CN" altLang="en-US" sz="4000" dirty="0">
                <a:solidFill>
                  <a:schemeClr val="bg1"/>
                </a:solidFill>
                <a:latin typeface="微软雅黑 Light" panose="020B0502040204020203" charset="-122"/>
                <a:ea typeface="微软雅黑 Light" panose="020B0502040204020203" charset="-122"/>
                <a:sym typeface="Segoe Print" panose="02000600000000000000" charset="0"/>
              </a:rPr>
              <a:t>年在广东省渠道上的深耕细作，一直是我们坚持的发展方向，我们恪守经营的理念与价值观，珍惜口碑，从而使我们成为众多客户、渠道商长期信任的合作伙伴！</a:t>
            </a:r>
            <a:endParaRPr lang="zh-CN" altLang="en-US" sz="4000" dirty="0">
              <a:solidFill>
                <a:schemeClr val="bg1"/>
              </a:solidFill>
              <a:latin typeface="微软雅黑 Light" panose="020B0502040204020203" charset="-122"/>
              <a:ea typeface="微软雅黑 Light" panose="020B0502040204020203" charset="-122"/>
              <a:sym typeface="Segoe Print" panose="02000600000000000000" charset="0"/>
            </a:endParaRPr>
          </a:p>
        </p:txBody>
      </p:sp>
      <p:sp>
        <p:nvSpPr>
          <p:cNvPr id="64" name="任意多边形: 形状 63"/>
          <p:cNvSpPr>
            <a:spLocks noChangeAspect="1"/>
          </p:cNvSpPr>
          <p:nvPr/>
        </p:nvSpPr>
        <p:spPr>
          <a:xfrm>
            <a:off x="11688632" y="590550"/>
            <a:ext cx="12991568" cy="12991568"/>
          </a:xfrm>
          <a:custGeom>
            <a:avLst/>
            <a:gdLst>
              <a:gd name="connsiteX0" fmla="*/ 4015946 w 8031892"/>
              <a:gd name="connsiteY0" fmla="*/ 0 h 8031892"/>
              <a:gd name="connsiteX1" fmla="*/ 8031892 w 8031892"/>
              <a:gd name="connsiteY1" fmla="*/ 4015946 h 8031892"/>
              <a:gd name="connsiteX2" fmla="*/ 4015946 w 8031892"/>
              <a:gd name="connsiteY2" fmla="*/ 8031892 h 8031892"/>
              <a:gd name="connsiteX3" fmla="*/ 0 w 8031892"/>
              <a:gd name="connsiteY3" fmla="*/ 4015946 h 8031892"/>
              <a:gd name="connsiteX4" fmla="*/ 4015946 w 8031892"/>
              <a:gd name="connsiteY4" fmla="*/ 0 h 803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1892" h="8031892">
                <a:moveTo>
                  <a:pt x="4015946" y="0"/>
                </a:moveTo>
                <a:cubicBezTo>
                  <a:pt x="6233892" y="0"/>
                  <a:pt x="8031892" y="1798000"/>
                  <a:pt x="8031892" y="4015946"/>
                </a:cubicBezTo>
                <a:cubicBezTo>
                  <a:pt x="8031892" y="6233892"/>
                  <a:pt x="6233892" y="8031892"/>
                  <a:pt x="4015946" y="8031892"/>
                </a:cubicBezTo>
                <a:cubicBezTo>
                  <a:pt x="1798000" y="8031892"/>
                  <a:pt x="0" y="6233892"/>
                  <a:pt x="0" y="4015946"/>
                </a:cubicBezTo>
                <a:cubicBezTo>
                  <a:pt x="0" y="1798000"/>
                  <a:pt x="1798000" y="0"/>
                  <a:pt x="4015946" y="0"/>
                </a:cubicBezTo>
                <a:close/>
              </a:path>
            </a:pathLst>
          </a:custGeom>
          <a:blipFill dpi="0" rotWithShape="1">
            <a:blip r:embed="rId4"/>
            <a:srcRect/>
            <a:stretch>
              <a:fillRect/>
            </a:stretch>
          </a:blipFill>
          <a:ln w="25400" cap="flat" cmpd="sng" algn="ctr">
            <a:noFill/>
            <a:prstDash val="solid"/>
          </a:ln>
          <a:effectLst>
            <a:outerShdw blurRad="50800" dist="38100" algn="l" rotWithShape="0">
              <a:prstClr val="black">
                <a:alpha val="40000"/>
              </a:prstClr>
            </a:outerShdw>
          </a:effectLst>
          <a:extLst>
            <a:ext uri="{91240B29-F687-4F45-9708-019B960494DF}">
              <a14:hiddenLine xmlns:a14="http://schemas.microsoft.com/office/drawing/2010/main" w="25400">
                <a:solidFill>
                  <a:schemeClr val="dk1"/>
                </a:solidFill>
                <a:prstDash val="solid"/>
              </a14:hiddenLine>
            </a:ext>
          </a:ex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000" b="0" i="0" u="none" strike="noStrike" cap="none" spc="0" normalizeH="0" baseline="0">
              <a:ln>
                <a:noFill/>
              </a:ln>
              <a:solidFill>
                <a:srgbClr val="FFFFFF"/>
              </a:solidFill>
              <a:effectLst/>
              <a:uFillTx/>
              <a:latin typeface="+mn-lt"/>
              <a:ea typeface="+mn-ea"/>
              <a:cs typeface="+mn-cs"/>
              <a:sym typeface="微软雅黑 Light" panose="020B0502040204020203" charset="-122"/>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docn_2012041707435926.jpg" descr="Redocn_2012041707435926.jpg"/>
          <p:cNvPicPr>
            <a:picLocks noChangeAspect="1"/>
          </p:cNvPicPr>
          <p:nvPr/>
        </p:nvPicPr>
        <p:blipFill rotWithShape="1">
          <a:blip r:embed="rId1"/>
          <a:srcRect t="31053" r="48346" b="21741"/>
          <a:stretch>
            <a:fillRect/>
          </a:stretch>
        </p:blipFill>
        <p:spPr>
          <a:xfrm>
            <a:off x="-2248737" y="-812187"/>
            <a:ext cx="28159911" cy="14528198"/>
          </a:xfrm>
          <a:prstGeom prst="rect">
            <a:avLst/>
          </a:prstGeom>
          <a:ln w="12700">
            <a:miter lim="400000"/>
            <a:headEnd/>
            <a:tailEnd/>
          </a:ln>
        </p:spPr>
      </p:pic>
      <p:sp>
        <p:nvSpPr>
          <p:cNvPr id="43" name="任意多边形: 形状 42"/>
          <p:cNvSpPr>
            <a:spLocks noChangeAspect="1"/>
          </p:cNvSpPr>
          <p:nvPr/>
        </p:nvSpPr>
        <p:spPr>
          <a:xfrm>
            <a:off x="12192000" y="-1052110"/>
            <a:ext cx="15533968" cy="15057573"/>
          </a:xfrm>
          <a:custGeom>
            <a:avLst/>
            <a:gdLst>
              <a:gd name="connsiteX0" fmla="*/ 8172720 w 16345438"/>
              <a:gd name="connsiteY0" fmla="*/ 0 h 15844157"/>
              <a:gd name="connsiteX1" fmla="*/ 16345438 w 16345438"/>
              <a:gd name="connsiteY1" fmla="*/ 8172719 h 15844157"/>
              <a:gd name="connsiteX2" fmla="*/ 11353910 w 16345438"/>
              <a:gd name="connsiteY2" fmla="*/ 15703185 h 15844157"/>
              <a:gd name="connsiteX3" fmla="*/ 10996376 w 16345438"/>
              <a:gd name="connsiteY3" fmla="*/ 15844157 h 15844157"/>
              <a:gd name="connsiteX4" fmla="*/ 5349064 w 16345438"/>
              <a:gd name="connsiteY4" fmla="*/ 15844157 h 15844157"/>
              <a:gd name="connsiteX5" fmla="*/ 4991530 w 16345438"/>
              <a:gd name="connsiteY5" fmla="*/ 15703185 h 15844157"/>
              <a:gd name="connsiteX6" fmla="*/ 0 w 16345438"/>
              <a:gd name="connsiteY6" fmla="*/ 8172719 h 15844157"/>
              <a:gd name="connsiteX7" fmla="*/ 8172720 w 16345438"/>
              <a:gd name="connsiteY7" fmla="*/ 0 h 158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45438" h="15844157">
                <a:moveTo>
                  <a:pt x="8172720" y="0"/>
                </a:moveTo>
                <a:cubicBezTo>
                  <a:pt x="12686388" y="0"/>
                  <a:pt x="16345438" y="3659051"/>
                  <a:pt x="16345438" y="8172719"/>
                </a:cubicBezTo>
                <a:cubicBezTo>
                  <a:pt x="16345438" y="11557970"/>
                  <a:pt x="14287222" y="14462499"/>
                  <a:pt x="11353910" y="15703185"/>
                </a:cubicBezTo>
                <a:lnTo>
                  <a:pt x="10996376" y="15844157"/>
                </a:lnTo>
                <a:lnTo>
                  <a:pt x="5349064" y="15844157"/>
                </a:lnTo>
                <a:lnTo>
                  <a:pt x="4991530" y="15703185"/>
                </a:lnTo>
                <a:cubicBezTo>
                  <a:pt x="2058217" y="14462499"/>
                  <a:pt x="0" y="11557970"/>
                  <a:pt x="0" y="8172719"/>
                </a:cubicBezTo>
                <a:cubicBezTo>
                  <a:pt x="0" y="3659051"/>
                  <a:pt x="3659052" y="0"/>
                  <a:pt x="8172720" y="0"/>
                </a:cubicBezTo>
                <a:close/>
              </a:path>
            </a:pathLst>
          </a:custGeom>
          <a:blipFill dpi="0" rotWithShape="1">
            <a:blip r:embed="rId2"/>
            <a:srcRect/>
            <a:stretch>
              <a:fillRect/>
            </a:stretch>
          </a:blipFill>
          <a:ln w="25400" cap="flat" cmpd="sng" algn="ctr">
            <a:noFill/>
            <a:prstDash val="solid"/>
          </a:ln>
          <a:effectLst>
            <a:outerShdw blurRad="50800" dist="38100" algn="l" rotWithShape="0">
              <a:prstClr val="black">
                <a:alpha val="40000"/>
              </a:prstClr>
            </a:outerShdw>
          </a:effectLst>
          <a:extLst>
            <a:ext uri="{91240B29-F687-4F45-9708-019B960494DF}">
              <a14:hiddenLine xmlns:a14="http://schemas.microsoft.com/office/drawing/2010/main" w="25400">
                <a:solidFill>
                  <a:schemeClr val="dk1"/>
                </a:solidFill>
                <a:prstDash val="solid"/>
              </a14:hiddenLine>
            </a:ext>
          </a:ex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000" b="0" i="0" u="none" strike="noStrike" cap="none" spc="0" normalizeH="0" baseline="0">
              <a:ln>
                <a:noFill/>
              </a:ln>
              <a:solidFill>
                <a:srgbClr val="FFFFFF"/>
              </a:solidFill>
              <a:effectLst/>
              <a:uFillTx/>
              <a:latin typeface="+mn-lt"/>
              <a:ea typeface="+mn-ea"/>
              <a:cs typeface="+mn-cs"/>
              <a:sym typeface="微软雅黑 Light" panose="020B0502040204020203" charset="-122"/>
            </a:endParaRPr>
          </a:p>
        </p:txBody>
      </p:sp>
      <p:sp>
        <p:nvSpPr>
          <p:cNvPr id="275" name="芬兰UPM复印纸华南市场总代理…"/>
          <p:cNvSpPr txBox="1"/>
          <p:nvPr/>
        </p:nvSpPr>
        <p:spPr>
          <a:xfrm>
            <a:off x="1324404" y="1535987"/>
            <a:ext cx="12002307" cy="5179695"/>
          </a:xfrm>
          <a:prstGeom prst="rect">
            <a:avLst/>
          </a:prstGeom>
          <a:ln w="12700">
            <a:miter lim="400000"/>
          </a:ln>
        </p:spPr>
        <p:txBody>
          <a:bodyPr lIns="50800" tIns="50800" rIns="50800" bIns="50800" anchor="ctr">
            <a:spAutoFit/>
          </a:bodyPr>
          <a:lstStyle/>
          <a:p>
            <a:pPr algn="l">
              <a:lnSpc>
                <a:spcPct val="150000"/>
              </a:lnSpc>
              <a:defRPr>
                <a:solidFill>
                  <a:schemeClr val="accent5">
                    <a:hueOff val="-608019"/>
                    <a:satOff val="-16372"/>
                    <a:lumOff val="25127"/>
                  </a:schemeClr>
                </a:solidFill>
              </a:defRPr>
            </a:pPr>
            <a:r>
              <a:rPr lang="zh-CN"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我们是</a:t>
            </a:r>
            <a:r>
              <a:rPr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UPM复印纸华南市场</a:t>
            </a:r>
            <a:r>
              <a:rPr lang="zh-CN"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销售</a:t>
            </a:r>
            <a:r>
              <a:rPr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总代</a:t>
            </a:r>
            <a:r>
              <a:rPr lang="zh-CN"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理，</a:t>
            </a:r>
            <a:r>
              <a:rPr lang="zh-CN"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年</a:t>
            </a:r>
            <a:endParaRPr lang="zh-CN"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endParaRPr>
          </a:p>
          <a:p>
            <a:pPr algn="l">
              <a:lnSpc>
                <a:spcPct val="150000"/>
              </a:lnSpc>
              <a:defRPr>
                <a:solidFill>
                  <a:schemeClr val="accent5">
                    <a:hueOff val="-608019"/>
                    <a:satOff val="-16372"/>
                    <a:lumOff val="25127"/>
                  </a:schemeClr>
                </a:solidFill>
              </a:defRPr>
            </a:pPr>
            <a:r>
              <a:rPr lang="zh-CN"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销售额保持在</a:t>
            </a:r>
            <a:r>
              <a:rPr lang="en-US" altLang="zh-CN"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10000</a:t>
            </a:r>
            <a:r>
              <a:rPr lang="zh-CN" altLang="en-US" sz="4400" dirty="0" err="1">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吨以上，</a:t>
            </a:r>
            <a:r>
              <a:rPr lang="zh-CN" altLang="en-US"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同时我们也创立了自己的复印纸自切品牌</a:t>
            </a:r>
            <a:r>
              <a:rPr lang="en-US" altLang="zh-CN"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a:t>
            </a:r>
            <a:r>
              <a:rPr lang="zh-CN" altLang="en-US"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印保</a:t>
            </a:r>
            <a:r>
              <a:rPr lang="en-US" altLang="zh-CN"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a:t>
            </a:r>
            <a:r>
              <a:rPr lang="zh-CN" altLang="en-US"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a:t>
            </a:r>
            <a:r>
              <a:rPr lang="en-US" altLang="zh-CN"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a:t>
            </a:r>
            <a:r>
              <a:rPr lang="zh-CN" altLang="en-US"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宝珊瑚</a:t>
            </a:r>
            <a:r>
              <a:rPr lang="en-US" altLang="zh-CN"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a:t>
            </a:r>
            <a:r>
              <a:rPr lang="zh-CN" altLang="en-US"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rPr>
              <a:t>，以优异的产品质量，赢得客户广泛好评。</a:t>
            </a:r>
            <a:endParaRPr lang="en-US"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endParaRPr>
          </a:p>
          <a:p>
            <a:pPr algn="l">
              <a:lnSpc>
                <a:spcPct val="150000"/>
              </a:lnSpc>
              <a:defRPr>
                <a:solidFill>
                  <a:schemeClr val="accent5">
                    <a:hueOff val="-608019"/>
                    <a:satOff val="-16372"/>
                    <a:lumOff val="25127"/>
                  </a:schemeClr>
                </a:solidFill>
              </a:defRPr>
            </a:pPr>
            <a:endParaRPr lang="zh-CN" altLang="en-US" sz="4400" dirty="0">
              <a:solidFill>
                <a:schemeClr val="accent4">
                  <a:lumMod val="50000"/>
                </a:schemeClr>
              </a:solidFill>
              <a:latin typeface="微软雅黑 Light" panose="020B0502040204020203" charset="-122"/>
              <a:ea typeface="微软雅黑 Light" panose="020B0502040204020203" charset="-122"/>
              <a:sym typeface="Segoe Print" panose="02000600000000000000" charset="0"/>
            </a:endParaRPr>
          </a:p>
        </p:txBody>
      </p:sp>
      <p:pic>
        <p:nvPicPr>
          <p:cNvPr id="4" name="图片 3" descr="user_download_ue_2025-09-28_图怪兽_0b027de37a7cfeb5317816742de7dfc3_76954"/>
          <p:cNvPicPr>
            <a:picLocks noChangeAspect="1"/>
          </p:cNvPicPr>
          <p:nvPr/>
        </p:nvPicPr>
        <p:blipFill>
          <a:blip r:embed="rId3"/>
          <a:stretch>
            <a:fillRect/>
          </a:stretch>
        </p:blipFill>
        <p:spPr>
          <a:xfrm>
            <a:off x="1194435" y="5628005"/>
            <a:ext cx="6313805" cy="6313805"/>
          </a:xfrm>
          <a:prstGeom prst="rect">
            <a:avLst/>
          </a:prstGeom>
        </p:spPr>
      </p:pic>
      <p:grpSp>
        <p:nvGrpSpPr>
          <p:cNvPr id="8" name="组合 7"/>
          <p:cNvGrpSpPr/>
          <p:nvPr/>
        </p:nvGrpSpPr>
        <p:grpSpPr>
          <a:xfrm>
            <a:off x="1020445" y="9716135"/>
            <a:ext cx="5161280" cy="3458210"/>
            <a:chOff x="1653" y="14608"/>
            <a:chExt cx="7257" cy="4755"/>
          </a:xfrm>
        </p:grpSpPr>
        <p:pic>
          <p:nvPicPr>
            <p:cNvPr id="6" name="图片 5" descr="红印保"/>
            <p:cNvPicPr>
              <a:picLocks noChangeAspect="1"/>
            </p:cNvPicPr>
            <p:nvPr/>
          </p:nvPicPr>
          <p:blipFill>
            <a:blip r:embed="rId4"/>
            <a:stretch>
              <a:fillRect/>
            </a:stretch>
          </p:blipFill>
          <p:spPr>
            <a:xfrm>
              <a:off x="1653" y="15407"/>
              <a:ext cx="2968" cy="3957"/>
            </a:xfrm>
            <a:prstGeom prst="rect">
              <a:avLst/>
            </a:prstGeom>
          </p:spPr>
        </p:pic>
        <p:pic>
          <p:nvPicPr>
            <p:cNvPr id="7" name="图片 6" descr="印保"/>
            <p:cNvPicPr>
              <a:picLocks noChangeAspect="1"/>
            </p:cNvPicPr>
            <p:nvPr/>
          </p:nvPicPr>
          <p:blipFill>
            <a:blip r:embed="rId5"/>
            <a:stretch>
              <a:fillRect/>
            </a:stretch>
          </p:blipFill>
          <p:spPr>
            <a:xfrm>
              <a:off x="4054" y="15707"/>
              <a:ext cx="2387" cy="3357"/>
            </a:xfrm>
            <a:prstGeom prst="rect">
              <a:avLst/>
            </a:prstGeom>
          </p:spPr>
        </p:pic>
        <p:pic>
          <p:nvPicPr>
            <p:cNvPr id="5" name="图片 4" descr="宝珊瑚主图"/>
            <p:cNvPicPr>
              <a:picLocks noChangeAspect="1"/>
            </p:cNvPicPr>
            <p:nvPr/>
          </p:nvPicPr>
          <p:blipFill>
            <a:blip r:embed="rId6"/>
            <a:stretch>
              <a:fillRect/>
            </a:stretch>
          </p:blipFill>
          <p:spPr>
            <a:xfrm>
              <a:off x="5674" y="14608"/>
              <a:ext cx="3236" cy="4632"/>
            </a:xfrm>
            <a:prstGeom prst="rect">
              <a:avLst/>
            </a:prstGeom>
          </p:spPr>
        </p:pic>
      </p:grpSp>
      <p:pic>
        <p:nvPicPr>
          <p:cNvPr id="9" name="图片 8" descr="图片1"/>
          <p:cNvPicPr>
            <a:picLocks noChangeAspect="1"/>
          </p:cNvPicPr>
          <p:nvPr/>
        </p:nvPicPr>
        <p:blipFill>
          <a:blip r:embed="rId7"/>
          <a:stretch>
            <a:fillRect/>
          </a:stretch>
        </p:blipFill>
        <p:spPr>
          <a:xfrm>
            <a:off x="7157720" y="8124825"/>
            <a:ext cx="5588000" cy="268859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办公用纸"/>
          <p:cNvSpPr txBox="1"/>
          <p:nvPr/>
        </p:nvSpPr>
        <p:spPr>
          <a:xfrm>
            <a:off x="1489940" y="1813925"/>
            <a:ext cx="9808845" cy="987425"/>
          </a:xfrm>
          <a:prstGeom prst="rect">
            <a:avLst/>
          </a:prstGeom>
          <a:ln w="12700">
            <a:miter lim="400000"/>
          </a:ln>
        </p:spPr>
        <p:txBody>
          <a:bodyPr wrap="none" lIns="50800" tIns="50800" rIns="50800" bIns="50800" anchor="ctr">
            <a:spAutoFit/>
          </a:bodyPr>
          <a:lstStyle>
            <a:lvl1pPr indent="358775" algn="l" defTabSz="457200">
              <a:lnSpc>
                <a:spcPct val="120000"/>
              </a:lnSpc>
              <a:defRPr sz="10000">
                <a:solidFill>
                  <a:schemeClr val="accent1">
                    <a:satOff val="-5988"/>
                    <a:lumOff val="-10995"/>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4800" dirty="0">
                <a:latin typeface="Segoe Print" panose="02000600000000000000" charset="0"/>
                <a:sym typeface="Segoe Print" panose="02000600000000000000" charset="0"/>
              </a:rPr>
              <a:t>君通达核心代理产品：</a:t>
            </a:r>
            <a:r>
              <a:rPr lang="en-US" altLang="zh-CN" sz="4800" dirty="0">
                <a:solidFill>
                  <a:schemeClr val="accent4">
                    <a:lumMod val="50000"/>
                  </a:schemeClr>
                </a:solidFill>
                <a:sym typeface="Segoe Print" panose="02000600000000000000" charset="0"/>
              </a:rPr>
              <a:t>UPM</a:t>
            </a:r>
            <a:r>
              <a:rPr lang="zh-CN" altLang="en-US" sz="4800" dirty="0">
                <a:solidFill>
                  <a:schemeClr val="accent4">
                    <a:lumMod val="50000"/>
                  </a:schemeClr>
                </a:solidFill>
                <a:latin typeface="Segoe Print" panose="02000600000000000000" charset="0"/>
                <a:sym typeface="Segoe Print" panose="02000600000000000000" charset="0"/>
              </a:rPr>
              <a:t>复印纸</a:t>
            </a:r>
            <a:endParaRPr sz="4800" dirty="0">
              <a:solidFill>
                <a:schemeClr val="accent4">
                  <a:lumMod val="50000"/>
                </a:schemeClr>
              </a:solidFill>
              <a:latin typeface="Segoe Print" panose="02000600000000000000" charset="0"/>
              <a:sym typeface="Segoe Print" panose="02000600000000000000" charset="0"/>
            </a:endParaRPr>
          </a:p>
        </p:txBody>
      </p:sp>
      <p:sp>
        <p:nvSpPr>
          <p:cNvPr id="209" name="正方形"/>
          <p:cNvSpPr/>
          <p:nvPr/>
        </p:nvSpPr>
        <p:spPr>
          <a:xfrm>
            <a:off x="0" y="1831941"/>
            <a:ext cx="1270001" cy="1270001"/>
          </a:xfrm>
          <a:prstGeom prst="rect">
            <a:avLst/>
          </a:prstGeom>
          <a:solidFill>
            <a:srgbClr val="808785"/>
          </a:solidFill>
          <a:ln w="12700">
            <a:miter lim="400000"/>
          </a:ln>
        </p:spPr>
        <p:txBody>
          <a:bodyPr lIns="50800" tIns="50800" rIns="50800" bIns="50800" anchor="ctr"/>
          <a:lstStyle/>
          <a:p>
            <a:pPr>
              <a:defRPr>
                <a:solidFill>
                  <a:srgbClr val="FFFFFF"/>
                </a:solidFill>
              </a:defRPr>
            </a:pPr>
            <a:endParaRPr>
              <a:latin typeface="Segoe Print" panose="02000600000000000000" charset="0"/>
              <a:ea typeface="微软雅黑" panose="020B0503020204020204" charset="-122"/>
              <a:sym typeface="Segoe Print" panose="02000600000000000000" charset="0"/>
            </a:endParaRPr>
          </a:p>
        </p:txBody>
      </p:sp>
      <p:pic>
        <p:nvPicPr>
          <p:cNvPr id="3" name="图片 2"/>
          <p:cNvPicPr>
            <a:picLocks noChangeAspect="1"/>
          </p:cNvPicPr>
          <p:nvPr/>
        </p:nvPicPr>
        <p:blipFill>
          <a:blip r:embed="rId1"/>
          <a:stretch>
            <a:fillRect/>
          </a:stretch>
        </p:blipFill>
        <p:spPr>
          <a:xfrm>
            <a:off x="1956306" y="9382869"/>
            <a:ext cx="2885498" cy="3963596"/>
          </a:xfrm>
          <a:prstGeom prst="rect">
            <a:avLst/>
          </a:prstGeom>
        </p:spPr>
      </p:pic>
      <p:sp>
        <p:nvSpPr>
          <p:cNvPr id="5" name="文本框 4"/>
          <p:cNvSpPr txBox="1"/>
          <p:nvPr/>
        </p:nvSpPr>
        <p:spPr>
          <a:xfrm>
            <a:off x="6401176" y="3773432"/>
            <a:ext cx="6404572" cy="5333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altLang="zh-CN" sz="2800" dirty="0">
                <a:latin typeface="微软雅黑 Light" panose="020B0502040204020203" charset="-122"/>
                <a:ea typeface="微软雅黑 Light" panose="020B0502040204020203" charset="-122"/>
                <a:sym typeface="微软雅黑 Light" panose="020B0502040204020203" charset="-122"/>
              </a:rPr>
              <a:t>UPM</a:t>
            </a:r>
            <a:r>
              <a:rPr lang="zh-CN" altLang="en-US" sz="2800" dirty="0">
                <a:latin typeface="微软雅黑 Light" panose="020B0502040204020203" charset="-122"/>
                <a:ea typeface="微软雅黑 Light" panose="020B0502040204020203" charset="-122"/>
                <a:sym typeface="微软雅黑 Light" panose="020B0502040204020203" charset="-122"/>
              </a:rPr>
              <a:t>是世界上第一张复印纸的发明者。是唯一获得欧盟环保认证的造纸企业，习主席曾亲临</a:t>
            </a:r>
            <a:r>
              <a:rPr lang="en-US" altLang="zh-CN" sz="2800" dirty="0">
                <a:latin typeface="微软雅黑 Light" panose="020B0502040204020203" charset="-122"/>
                <a:ea typeface="微软雅黑 Light" panose="020B0502040204020203" charset="-122"/>
                <a:sym typeface="微软雅黑 Light" panose="020B0502040204020203" charset="-122"/>
              </a:rPr>
              <a:t>UPM</a:t>
            </a:r>
            <a:r>
              <a:rPr lang="zh-CN" altLang="en-US" sz="2800" dirty="0">
                <a:latin typeface="微软雅黑 Light" panose="020B0502040204020203" charset="-122"/>
                <a:ea typeface="微软雅黑 Light" panose="020B0502040204020203" charset="-122"/>
                <a:sym typeface="微软雅黑 Light" panose="020B0502040204020203" charset="-122"/>
              </a:rPr>
              <a:t>芬兰工厂参观。</a:t>
            </a:r>
            <a:r>
              <a:rPr lang="en-US" altLang="zh-CN" sz="2800" dirty="0">
                <a:latin typeface="微软雅黑 Light" panose="020B0502040204020203" charset="-122"/>
                <a:ea typeface="微软雅黑 Light" panose="020B0502040204020203" charset="-122"/>
                <a:sym typeface="微软雅黑 Light" panose="020B0502040204020203" charset="-122"/>
              </a:rPr>
              <a:t>UPM</a:t>
            </a:r>
            <a:r>
              <a:rPr lang="zh-CN" altLang="en-US" sz="2800" dirty="0">
                <a:latin typeface="微软雅黑 Light" panose="020B0502040204020203" charset="-122"/>
                <a:ea typeface="微软雅黑 Light" panose="020B0502040204020203" charset="-122"/>
                <a:sym typeface="微软雅黑 Light" panose="020B0502040204020203" charset="-122"/>
              </a:rPr>
              <a:t>秉承可持续发展理念，生产出最优质、环保的复印纸。</a:t>
            </a:r>
            <a:r>
              <a:rPr lang="en-US" altLang="zh-CN" sz="2800" dirty="0">
                <a:latin typeface="微软雅黑 Light" panose="020B0502040204020203" charset="-122"/>
                <a:ea typeface="微软雅黑 Light" panose="020B0502040204020203" charset="-122"/>
                <a:sym typeface="微软雅黑 Light" panose="020B0502040204020203" charset="-122"/>
              </a:rPr>
              <a:t>UPM </a:t>
            </a:r>
            <a:r>
              <a:rPr lang="zh-CN" altLang="en-US" sz="2800" dirty="0">
                <a:latin typeface="微软雅黑 Light" panose="020B0502040204020203" charset="-122"/>
                <a:ea typeface="微软雅黑 Light" panose="020B0502040204020203" charset="-122"/>
                <a:sym typeface="微软雅黑 Light" panose="020B0502040204020203" charset="-122"/>
              </a:rPr>
              <a:t>常熟纸厂环保总投资</a:t>
            </a:r>
            <a:r>
              <a:rPr lang="en-US" altLang="zh-CN" sz="2800" dirty="0">
                <a:latin typeface="微软雅黑 Light" panose="020B0502040204020203" charset="-122"/>
                <a:ea typeface="微软雅黑 Light" panose="020B0502040204020203" charset="-122"/>
                <a:sym typeface="微软雅黑 Light" panose="020B0502040204020203" charset="-122"/>
              </a:rPr>
              <a:t>4.5</a:t>
            </a:r>
            <a:r>
              <a:rPr lang="zh-CN" altLang="en-US" sz="2800" dirty="0">
                <a:latin typeface="微软雅黑 Light" panose="020B0502040204020203" charset="-122"/>
                <a:ea typeface="微软雅黑 Light" panose="020B0502040204020203" charset="-122"/>
                <a:sym typeface="微软雅黑 Light" panose="020B0502040204020203" charset="-122"/>
              </a:rPr>
              <a:t>亿元人民币，是亚太地区第一家获得 </a:t>
            </a:r>
            <a:r>
              <a:rPr lang="en-US" altLang="zh-CN" sz="2800" dirty="0">
                <a:latin typeface="微软雅黑 Light" panose="020B0502040204020203" charset="-122"/>
                <a:ea typeface="微软雅黑 Light" panose="020B0502040204020203" charset="-122"/>
                <a:sym typeface="微软雅黑 Light" panose="020B0502040204020203" charset="-122"/>
              </a:rPr>
              <a:t>EMAS</a:t>
            </a:r>
            <a:r>
              <a:rPr lang="zh-CN" altLang="en-US" sz="2800" dirty="0">
                <a:latin typeface="微软雅黑 Light" panose="020B0502040204020203" charset="-122"/>
                <a:ea typeface="微软雅黑 Light" panose="020B0502040204020203" charset="-122"/>
                <a:sym typeface="微软雅黑 Light" panose="020B0502040204020203" charset="-122"/>
              </a:rPr>
              <a:t>（欧盟生态管理与审核体系）证书的工厂，并荣获</a:t>
            </a:r>
            <a:r>
              <a:rPr lang="en-US" altLang="zh-CN" sz="2800" dirty="0">
                <a:latin typeface="微软雅黑 Light" panose="020B0502040204020203" charset="-122"/>
                <a:ea typeface="微软雅黑 Light" panose="020B0502040204020203" charset="-122"/>
                <a:sym typeface="微软雅黑 Light" panose="020B0502040204020203" charset="-122"/>
              </a:rPr>
              <a:t>2017</a:t>
            </a:r>
            <a:r>
              <a:rPr lang="zh-CN" altLang="en-US" sz="2800" dirty="0">
                <a:latin typeface="微软雅黑 Light" panose="020B0502040204020203" charset="-122"/>
                <a:ea typeface="微软雅黑 Light" panose="020B0502040204020203" charset="-122"/>
                <a:sym typeface="微软雅黑 Light" panose="020B0502040204020203" charset="-122"/>
              </a:rPr>
              <a:t>年首届中国“水效领跑者”殊荣，是江苏省唯一获奖业。</a:t>
            </a:r>
            <a:endParaRPr lang="en-US" altLang="zh-CN" sz="2800" dirty="0">
              <a:latin typeface="微软雅黑 Light" panose="020B0502040204020203" charset="-122"/>
              <a:ea typeface="微软雅黑 Light" panose="020B0502040204020203" charset="-122"/>
              <a:sym typeface="微软雅黑 Light" panose="020B0502040204020203" charset="-122"/>
            </a:endParaRPr>
          </a:p>
          <a:p>
            <a:pPr algn="l"/>
            <a:r>
              <a:rPr lang="zh-CN" altLang="en-US" sz="2800" dirty="0">
                <a:latin typeface="微软雅黑 Light" panose="020B0502040204020203" charset="-122"/>
                <a:ea typeface="微软雅黑 Light" panose="020B0502040204020203" charset="-122"/>
                <a:sym typeface="微软雅黑 Light" panose="020B0502040204020203" charset="-122"/>
              </a:rPr>
              <a:t>君通达是</a:t>
            </a:r>
            <a:r>
              <a:rPr lang="en-US" altLang="zh-CN" sz="2800" dirty="0">
                <a:latin typeface="微软雅黑 Light" panose="020B0502040204020203" charset="-122"/>
                <a:ea typeface="微软雅黑 Light" panose="020B0502040204020203" charset="-122"/>
                <a:sym typeface="微软雅黑 Light" panose="020B0502040204020203" charset="-122"/>
              </a:rPr>
              <a:t>UPM</a:t>
            </a:r>
            <a:r>
              <a:rPr lang="zh-CN" altLang="en-US" sz="2800" dirty="0">
                <a:latin typeface="微软雅黑 Light" panose="020B0502040204020203" charset="-122"/>
                <a:ea typeface="微软雅黑 Light" panose="020B0502040204020203" charset="-122"/>
                <a:sym typeface="微软雅黑 Light" panose="020B0502040204020203" charset="-122"/>
              </a:rPr>
              <a:t>华南地区总代理，</a:t>
            </a:r>
            <a:r>
              <a:rPr lang="en-US" altLang="zh-CN" sz="2800" dirty="0">
                <a:latin typeface="微软雅黑 Light" panose="020B0502040204020203" charset="-122"/>
                <a:ea typeface="微软雅黑 Light" panose="020B0502040204020203" charset="-122"/>
                <a:sym typeface="微软雅黑 Light" panose="020B0502040204020203" charset="-122"/>
              </a:rPr>
              <a:t>6</a:t>
            </a:r>
            <a:r>
              <a:rPr lang="zh-CN" altLang="en-US" sz="2800" dirty="0">
                <a:latin typeface="微软雅黑 Light" panose="020B0502040204020203" charset="-122"/>
                <a:ea typeface="微软雅黑 Light" panose="020B0502040204020203" charset="-122"/>
                <a:sym typeface="微软雅黑 Light" panose="020B0502040204020203" charset="-122"/>
              </a:rPr>
              <a:t>大系列产品满足您的各种办公文印需要。 </a:t>
            </a:r>
            <a:endParaRPr lang="en-US" altLang="zh-CN" sz="2800" dirty="0">
              <a:latin typeface="微软雅黑 Light" panose="020B0502040204020203" charset="-122"/>
              <a:ea typeface="微软雅黑 Light" panose="020B0502040204020203" charset="-122"/>
              <a:sym typeface="微软雅黑 Light" panose="020B0502040204020203" charset="-122"/>
            </a:endParaRPr>
          </a:p>
          <a:p>
            <a:pPr algn="l"/>
            <a:endParaRPr kumimoji="0" lang="zh-CN" altLang="en-US" sz="3200" b="0" i="0" u="none" strike="noStrike" cap="none" spc="0" normalizeH="0" baseline="0" dirty="0">
              <a:ln>
                <a:noFill/>
              </a:ln>
              <a:solidFill>
                <a:srgbClr val="535353"/>
              </a:solidFill>
              <a:effectLst/>
              <a:uFillTx/>
              <a:latin typeface="微软雅黑 Light" panose="020B0502040204020203" charset="-122"/>
              <a:ea typeface="微软雅黑 Light" panose="020B0502040204020203" charset="-122"/>
              <a:sym typeface="微软雅黑 Light" panose="020B0502040204020203" charset="-122"/>
            </a:endParaRPr>
          </a:p>
        </p:txBody>
      </p:sp>
      <p:grpSp>
        <p:nvGrpSpPr>
          <p:cNvPr id="14" name="组合 13"/>
          <p:cNvGrpSpPr/>
          <p:nvPr/>
        </p:nvGrpSpPr>
        <p:grpSpPr>
          <a:xfrm>
            <a:off x="13157484" y="3388510"/>
            <a:ext cx="9886033" cy="5616421"/>
            <a:chOff x="12888685" y="3388510"/>
            <a:chExt cx="10628485" cy="6038220"/>
          </a:xfrm>
        </p:grpSpPr>
        <p:pic>
          <p:nvPicPr>
            <p:cNvPr id="4" name="图片 3"/>
            <p:cNvPicPr>
              <a:picLocks noChangeAspect="1"/>
            </p:cNvPicPr>
            <p:nvPr/>
          </p:nvPicPr>
          <p:blipFill>
            <a:blip r:embed="rId2"/>
            <a:stretch>
              <a:fillRect/>
            </a:stretch>
          </p:blipFill>
          <p:spPr>
            <a:xfrm>
              <a:off x="12888685" y="3388510"/>
              <a:ext cx="10628485" cy="4764820"/>
            </a:xfrm>
            <a:prstGeom prst="rect">
              <a:avLst/>
            </a:prstGeom>
          </p:spPr>
        </p:pic>
        <p:pic>
          <p:nvPicPr>
            <p:cNvPr id="34" name="Picture 2"/>
            <p:cNvPicPr>
              <a:picLocks noChangeAspect="1" noChangeArrowheads="1"/>
            </p:cNvPicPr>
            <p:nvPr/>
          </p:nvPicPr>
          <p:blipFill>
            <a:blip r:embed="rId3" cstate="email"/>
            <a:srcRect/>
            <a:stretch>
              <a:fillRect/>
            </a:stretch>
          </p:blipFill>
          <p:spPr bwMode="auto">
            <a:xfrm>
              <a:off x="13157484" y="7468826"/>
              <a:ext cx="899317" cy="176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5599" y="7625755"/>
              <a:ext cx="2002971" cy="117821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97368" y="7530575"/>
              <a:ext cx="2002972" cy="1896155"/>
            </a:xfrm>
            <a:prstGeom prst="rect">
              <a:avLst/>
            </a:prstGeom>
          </p:spPr>
        </p:pic>
      </p:gr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385" y="9413240"/>
            <a:ext cx="7551420" cy="3775710"/>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4372" y="3438455"/>
            <a:ext cx="4174857" cy="5566476"/>
          </a:xfrm>
          <a:prstGeom prst="rect">
            <a:avLst/>
          </a:prstGeom>
          <a:ln>
            <a:noFill/>
          </a:ln>
        </p:spPr>
        <p:style>
          <a:lnRef idx="1">
            <a:schemeClr val="accent3"/>
          </a:lnRef>
          <a:fillRef idx="2">
            <a:schemeClr val="accent3"/>
          </a:fillRef>
          <a:effectRef idx="1">
            <a:schemeClr val="accent3"/>
          </a:effectRef>
          <a:fontRef idx="minor">
            <a:schemeClr val="dk1"/>
          </a:fontRef>
        </p:style>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16355" y="9371330"/>
            <a:ext cx="7689215" cy="384429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Redocn_2012041707435926.jpg" descr="Redocn_2012041707435926.jpg"/>
          <p:cNvPicPr>
            <a:picLocks noChangeAspect="1"/>
          </p:cNvPicPr>
          <p:nvPr/>
        </p:nvPicPr>
        <p:blipFill rotWithShape="1">
          <a:blip r:embed="rId1"/>
          <a:srcRect t="44799" r="48346" b="14226"/>
          <a:stretch>
            <a:fillRect/>
          </a:stretch>
        </p:blipFill>
        <p:spPr>
          <a:xfrm>
            <a:off x="0" y="0"/>
            <a:ext cx="24479861" cy="13784098"/>
          </a:xfrm>
          <a:prstGeom prst="rect">
            <a:avLst/>
          </a:prstGeom>
          <a:ln w="12700">
            <a:miter lim="400000"/>
            <a:headEnd/>
            <a:tailEnd/>
          </a:ln>
        </p:spPr>
      </p:pic>
      <p:sp>
        <p:nvSpPr>
          <p:cNvPr id="183" name="满足所有办公场景需求，产品可以租赁及销售"/>
          <p:cNvSpPr txBox="1"/>
          <p:nvPr/>
        </p:nvSpPr>
        <p:spPr>
          <a:xfrm>
            <a:off x="8733630" y="6345422"/>
            <a:ext cx="10386856" cy="1024890"/>
          </a:xfrm>
          <a:prstGeom prst="rect">
            <a:avLst/>
          </a:prstGeom>
          <a:ln w="12700">
            <a:miter lim="400000"/>
          </a:ln>
        </p:spPr>
        <p:txBody>
          <a:bodyPr wrap="square" lIns="50800" tIns="50800" rIns="50800" bIns="50800" anchor="ctr">
            <a:spAutoFit/>
          </a:bodyPr>
          <a:lstStyle>
            <a:lvl1pPr>
              <a:defRPr sz="6100">
                <a:solidFill>
                  <a:schemeClr val="accent2">
                    <a:satOff val="30451"/>
                    <a:lumOff val="-30585"/>
                  </a:schemeClr>
                </a:solidFill>
              </a:defRPr>
            </a:lvl1pPr>
          </a:lstStyle>
          <a:p>
            <a:pPr algn="l">
              <a:lnSpc>
                <a:spcPct val="150000"/>
              </a:lnSpc>
            </a:pPr>
            <a:r>
              <a:rPr lang="zh-CN" altLang="en-US" sz="4000" b="1" dirty="0">
                <a:solidFill>
                  <a:schemeClr val="tx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Segoe Print" panose="02000600000000000000" charset="0"/>
              </a:rPr>
              <a:t>附录：</a:t>
            </a:r>
            <a:r>
              <a:rPr lang="en-US" altLang="zh-CN" sz="4000" b="1" dirty="0">
                <a:solidFill>
                  <a:schemeClr val="tx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Segoe Print" panose="02000600000000000000" charset="0"/>
              </a:rPr>
              <a:t>UPM</a:t>
            </a:r>
            <a:r>
              <a:rPr lang="zh-CN" altLang="en-US" sz="4000" b="1" dirty="0">
                <a:solidFill>
                  <a:schemeClr val="tx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Segoe Print" panose="02000600000000000000" charset="0"/>
              </a:rPr>
              <a:t>产品的基本介绍</a:t>
            </a:r>
            <a:endParaRPr lang="zh-CN" altLang="en-US" sz="4000" b="1" dirty="0">
              <a:solidFill>
                <a:schemeClr val="tx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Segoe Print" panose="02000600000000000000"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1828800" y="1829223"/>
            <a:ext cx="10740813" cy="1056640"/>
          </a:xfrm>
        </p:spPr>
        <p:txBody>
          <a:bodyPr>
            <a:scene3d>
              <a:camera prst="orthographicFront"/>
              <a:lightRig rig="threePt" dir="t"/>
            </a:scene3d>
          </a:bodyPr>
          <a:lstStyle/>
          <a:p>
            <a:pPr algn="just"/>
            <a:r>
              <a:rPr lang="en-US" altLang="zh-CN" sz="4265"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UPM</a:t>
            </a:r>
            <a:r>
              <a:rPr lang="zh-CN" altLang="en-US" sz="4265"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是世界上第一张复印纸制造商</a:t>
            </a:r>
            <a:endParaRPr lang="zh-CN" altLang="en-US" sz="4265"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491524" name="Picture 4" descr="chester2"/>
          <p:cNvPicPr>
            <a:picLocks noGrp="1" noChangeAspect="1" noChangeArrowheads="1"/>
          </p:cNvPicPr>
          <p:nvPr>
            <p:ph idx="1"/>
          </p:nvPr>
        </p:nvPicPr>
        <p:blipFill>
          <a:blip r:embed="rId1"/>
          <a:srcRect r="5706" b="3854"/>
          <a:stretch>
            <a:fillRect/>
          </a:stretch>
        </p:blipFill>
        <p:spPr>
          <a:xfrm>
            <a:off x="1828800" y="3806825"/>
            <a:ext cx="4805680" cy="6289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pic>
      <p:sp>
        <p:nvSpPr>
          <p:cNvPr id="491523" name="Text Box 3" descr="7b0a202020202262756c6c6574223a20227b5c2263617465676f727949645c223a5c225c222c5c2274656d706c61746549645c223a32303233313537397d220a7d0a"/>
          <p:cNvSpPr txBox="1">
            <a:spLocks noChangeArrowheads="1"/>
          </p:cNvSpPr>
          <p:nvPr/>
        </p:nvSpPr>
        <p:spPr bwMode="auto">
          <a:xfrm>
            <a:off x="6942667" y="3806613"/>
            <a:ext cx="4108027" cy="557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algn="l" eaLnBrk="0" hangingPunct="0">
              <a:lnSpc>
                <a:spcPct val="150000"/>
              </a:lnSpc>
              <a:buBlip>
                <a:blip r:embed="rId2"/>
              </a:buBlip>
            </a:pPr>
            <a:r>
              <a:rPr lang="en-US" sz="3200" dirty="0">
                <a:solidFill>
                  <a:srgbClr val="313131"/>
                </a:solidFill>
                <a:latin typeface="微软雅黑" panose="020B0503020204020204" charset="-122"/>
                <a:ea typeface="微软雅黑" panose="020B0503020204020204" charset="-122"/>
                <a:cs typeface="微软雅黑" panose="020B0503020204020204" charset="-122"/>
              </a:rPr>
              <a:t> Chester Carlson</a:t>
            </a:r>
            <a:r>
              <a:rPr lang="zh-CN" altLang="en-US" sz="3200" dirty="0">
                <a:solidFill>
                  <a:srgbClr val="313131"/>
                </a:solidFill>
                <a:latin typeface="微软雅黑" panose="020B0503020204020204" charset="-122"/>
                <a:ea typeface="微软雅黑" panose="020B0503020204020204" charset="-122"/>
                <a:cs typeface="微软雅黑" panose="020B0503020204020204" charset="-122"/>
              </a:rPr>
              <a:t>在</a:t>
            </a:r>
            <a:r>
              <a:rPr lang="en-US" altLang="zh-CN" sz="3200" dirty="0">
                <a:solidFill>
                  <a:srgbClr val="313131"/>
                </a:solidFill>
                <a:latin typeface="微软雅黑" panose="020B0503020204020204" charset="-122"/>
                <a:ea typeface="微软雅黑" panose="020B0503020204020204" charset="-122"/>
                <a:cs typeface="微软雅黑" panose="020B0503020204020204" charset="-122"/>
              </a:rPr>
              <a:t>1938</a:t>
            </a:r>
            <a:r>
              <a:rPr lang="zh-CN" altLang="en-US" sz="3200" dirty="0">
                <a:solidFill>
                  <a:srgbClr val="313131"/>
                </a:solidFill>
                <a:latin typeface="微软雅黑" panose="020B0503020204020204" charset="-122"/>
                <a:ea typeface="微软雅黑" panose="020B0503020204020204" charset="-122"/>
                <a:cs typeface="微软雅黑" panose="020B0503020204020204" charset="-122"/>
              </a:rPr>
              <a:t>年</a:t>
            </a:r>
            <a:r>
              <a:rPr lang="en-US" altLang="zh-CN" sz="3200" dirty="0">
                <a:solidFill>
                  <a:srgbClr val="313131"/>
                </a:solidFill>
                <a:latin typeface="微软雅黑" panose="020B0503020204020204" charset="-122"/>
                <a:ea typeface="微软雅黑" panose="020B0503020204020204" charset="-122"/>
                <a:cs typeface="微软雅黑" panose="020B0503020204020204" charset="-122"/>
              </a:rPr>
              <a:t>10</a:t>
            </a:r>
            <a:r>
              <a:rPr lang="zh-CN" altLang="en-US" sz="3200" dirty="0">
                <a:solidFill>
                  <a:srgbClr val="313131"/>
                </a:solidFill>
                <a:latin typeface="微软雅黑" panose="020B0503020204020204" charset="-122"/>
                <a:ea typeface="微软雅黑" panose="020B0503020204020204" charset="-122"/>
                <a:cs typeface="微软雅黑" panose="020B0503020204020204" charset="-122"/>
              </a:rPr>
              <a:t>月</a:t>
            </a:r>
            <a:r>
              <a:rPr lang="en-US" altLang="zh-CN" sz="3200" dirty="0">
                <a:solidFill>
                  <a:srgbClr val="313131"/>
                </a:solidFill>
                <a:latin typeface="微软雅黑" panose="020B0503020204020204" charset="-122"/>
                <a:ea typeface="微软雅黑" panose="020B0503020204020204" charset="-122"/>
                <a:cs typeface="微软雅黑" panose="020B0503020204020204" charset="-122"/>
              </a:rPr>
              <a:t>22</a:t>
            </a:r>
            <a:r>
              <a:rPr lang="zh-CN" altLang="en-US" sz="3200" dirty="0">
                <a:solidFill>
                  <a:srgbClr val="313131"/>
                </a:solidFill>
                <a:latin typeface="微软雅黑" panose="020B0503020204020204" charset="-122"/>
                <a:ea typeface="微软雅黑" panose="020B0503020204020204" charset="-122"/>
                <a:cs typeface="微软雅黑" panose="020B0503020204020204" charset="-122"/>
              </a:rPr>
              <a:t>号开发出了静电成像原理</a:t>
            </a:r>
            <a:endParaRPr lang="zh-CN" altLang="en-US" sz="3200" dirty="0">
              <a:solidFill>
                <a:srgbClr val="313131"/>
              </a:solidFill>
              <a:latin typeface="微软雅黑" panose="020B0503020204020204" charset="-122"/>
              <a:ea typeface="微软雅黑" panose="020B0503020204020204" charset="-122"/>
              <a:cs typeface="微软雅黑" panose="020B0503020204020204" charset="-122"/>
            </a:endParaRPr>
          </a:p>
          <a:p>
            <a:pPr algn="l" eaLnBrk="0" hangingPunct="0">
              <a:lnSpc>
                <a:spcPct val="150000"/>
              </a:lnSpc>
              <a:buBlip>
                <a:blip r:embed="rId2"/>
              </a:buBlip>
            </a:pPr>
            <a:r>
              <a:rPr lang="en-US" altLang="zh-CN" sz="3200" dirty="0">
                <a:solidFill>
                  <a:srgbClr val="464646"/>
                </a:solidFill>
                <a:latin typeface="微软雅黑" panose="020B0503020204020204" charset="-122"/>
                <a:ea typeface="微软雅黑" panose="020B0503020204020204" charset="-122"/>
                <a:cs typeface="微软雅黑" panose="020B0503020204020204" charset="-122"/>
              </a:rPr>
              <a:t> 1959</a:t>
            </a:r>
            <a:r>
              <a:rPr lang="zh-CN" altLang="en-US" sz="3200" dirty="0">
                <a:solidFill>
                  <a:srgbClr val="464646"/>
                </a:solidFill>
                <a:latin typeface="微软雅黑" panose="020B0503020204020204" charset="-122"/>
                <a:ea typeface="微软雅黑" panose="020B0503020204020204" charset="-122"/>
                <a:cs typeface="微软雅黑" panose="020B0503020204020204" charset="-122"/>
              </a:rPr>
              <a:t>年首次推出了商用复印机系统</a:t>
            </a:r>
            <a:endParaRPr lang="zh-CN" altLang="en-US" sz="3200" dirty="0">
              <a:solidFill>
                <a:srgbClr val="464646"/>
              </a:solidFill>
              <a:latin typeface="微软雅黑" panose="020B0503020204020204" charset="-122"/>
              <a:ea typeface="微软雅黑" panose="020B0503020204020204" charset="-122"/>
              <a:cs typeface="微软雅黑" panose="020B0503020204020204" charset="-122"/>
            </a:endParaRPr>
          </a:p>
          <a:p>
            <a:pPr algn="l" eaLnBrk="0" hangingPunct="0">
              <a:lnSpc>
                <a:spcPct val="150000"/>
              </a:lnSpc>
              <a:buBlip>
                <a:blip r:embed="rId2"/>
              </a:buBlip>
            </a:pPr>
            <a:r>
              <a:rPr lang="en-US" altLang="zh-CN" sz="3200" dirty="0">
                <a:solidFill>
                  <a:srgbClr val="008000"/>
                </a:solidFill>
                <a:latin typeface="微软雅黑" panose="020B0503020204020204" charset="-122"/>
                <a:ea typeface="微软雅黑" panose="020B0503020204020204" charset="-122"/>
                <a:cs typeface="微软雅黑" panose="020B0503020204020204" charset="-122"/>
              </a:rPr>
              <a:t> UPM66</a:t>
            </a:r>
            <a:r>
              <a:rPr lang="zh-CN" altLang="en-US" sz="3200" dirty="0">
                <a:solidFill>
                  <a:srgbClr val="008000"/>
                </a:solidFill>
                <a:latin typeface="微软雅黑" panose="020B0503020204020204" charset="-122"/>
                <a:ea typeface="微软雅黑" panose="020B0503020204020204" charset="-122"/>
                <a:cs typeface="微软雅黑" panose="020B0503020204020204" charset="-122"/>
              </a:rPr>
              <a:t>年前提供了第一批复印纸</a:t>
            </a:r>
            <a:endParaRPr lang="en-US" altLang="zh-CN" sz="3200" dirty="0">
              <a:solidFill>
                <a:srgbClr val="008000"/>
              </a:solidFill>
              <a:latin typeface="微软雅黑" panose="020B0503020204020204" charset="-122"/>
              <a:ea typeface="微软雅黑" panose="020B0503020204020204" charset="-122"/>
              <a:cs typeface="微软雅黑" panose="020B0503020204020204" charset="-122"/>
            </a:endParaRPr>
          </a:p>
          <a:p>
            <a:pPr indent="0">
              <a:buSzPct val="80000"/>
              <a:buFont typeface="Wingdings" panose="05000000000000000000" pitchFamily="2" charset="2"/>
              <a:buNone/>
            </a:pPr>
            <a:endParaRPr lang="en-US" altLang="zh-CN" sz="3200" dirty="0">
              <a:solidFill>
                <a:srgbClr val="008000"/>
              </a:solidFill>
              <a:latin typeface="微软雅黑" panose="020B0503020204020204" charset="-122"/>
              <a:ea typeface="微软雅黑" panose="020B0503020204020204" charset="-122"/>
              <a:cs typeface="微软雅黑" panose="020B0503020204020204" charset="-122"/>
            </a:endParaRPr>
          </a:p>
        </p:txBody>
      </p:sp>
      <p:pic>
        <p:nvPicPr>
          <p:cNvPr id="4" name="Content Placeholder 3"/>
          <p:cNvPicPr>
            <a:picLocks noGrp="1" noChangeAspect="1"/>
          </p:cNvPicPr>
          <p:nvPr/>
        </p:nvPicPr>
        <p:blipFill>
          <a:blip r:embed="rId3"/>
          <a:stretch>
            <a:fillRect/>
          </a:stretch>
        </p:blipFill>
        <p:spPr>
          <a:xfrm>
            <a:off x="11260243" y="3808307"/>
            <a:ext cx="11778827" cy="6287347"/>
          </a:xfrm>
          <a:prstGeom prst="rect">
            <a:avLst/>
          </a:prstGeom>
          <a:ln>
            <a:noFill/>
          </a:ln>
          <a:effectLst/>
        </p:spPr>
      </p:pic>
      <p:sp>
        <p:nvSpPr>
          <p:cNvPr id="3" name="Title 1"/>
          <p:cNvSpPr>
            <a:spLocks noGrp="1"/>
          </p:cNvSpPr>
          <p:nvPr/>
        </p:nvSpPr>
        <p:spPr>
          <a:xfrm>
            <a:off x="11260667" y="2103120"/>
            <a:ext cx="10666307" cy="67733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ltLang="zh-CN" sz="4265"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UPM</a:t>
            </a:r>
            <a:r>
              <a:rPr lang="zh-CN" altLang="en-US" sz="4265"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是全球最大印刷纸生产商（</a:t>
            </a:r>
            <a:r>
              <a:rPr lang="en-US" altLang="zh-CN" sz="4265"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1200</a:t>
            </a:r>
            <a:r>
              <a:rPr lang="zh-CN" altLang="en-US" sz="4265"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万吨）</a:t>
            </a:r>
            <a:endParaRPr lang="zh-CN" altLang="en-US" sz="4265"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057" y="1341120"/>
            <a:ext cx="14947053" cy="1351280"/>
          </a:xfrm>
        </p:spPr>
        <p:txBody>
          <a:bodyPr>
            <a:normAutofit/>
          </a:bodyPr>
          <a:lstStyle/>
          <a:p>
            <a:r>
              <a:rPr lang="en-US" altLang="zh-CN" sz="4265" dirty="0">
                <a:solidFill>
                  <a:schemeClr val="bg2">
                    <a:lumMod val="25000"/>
                  </a:schemeClr>
                </a:solidFill>
                <a:latin typeface="微软雅黑" panose="020B0503020204020204" charset="-122"/>
                <a:ea typeface="微软雅黑" panose="020B0503020204020204" charset="-122"/>
                <a:cs typeface="微软雅黑" panose="020B0503020204020204" charset="-122"/>
              </a:rPr>
              <a:t>UPM</a:t>
            </a:r>
            <a:r>
              <a:rPr lang="zh-CN" altLang="en-US" sz="4265" dirty="0">
                <a:solidFill>
                  <a:schemeClr val="bg2">
                    <a:lumMod val="25000"/>
                  </a:schemeClr>
                </a:solidFill>
                <a:latin typeface="微软雅黑" panose="020B0503020204020204" charset="-122"/>
                <a:ea typeface="微软雅黑" panose="020B0503020204020204" charset="-122"/>
                <a:cs typeface="微软雅黑" panose="020B0503020204020204" charset="-122"/>
              </a:rPr>
              <a:t>常熟纸厂</a:t>
            </a:r>
            <a:r>
              <a:rPr lang="zh-CN" altLang="en-US" sz="4265" dirty="0">
                <a:solidFill>
                  <a:schemeClr val="tx1">
                    <a:lumMod val="50000"/>
                  </a:schemeClr>
                </a:solidFill>
                <a:latin typeface="微软雅黑" panose="020B0503020204020204" charset="-122"/>
                <a:ea typeface="微软雅黑" panose="020B0503020204020204" charset="-122"/>
                <a:sym typeface="+mn-ea"/>
              </a:rPr>
              <a:t>是</a:t>
            </a:r>
            <a:r>
              <a:rPr lang="zh-CN" altLang="en-US" sz="4265" dirty="0">
                <a:solidFill>
                  <a:schemeClr val="bg2">
                    <a:lumMod val="25000"/>
                  </a:schemeClr>
                </a:solidFill>
                <a:latin typeface="微软雅黑" panose="020B0503020204020204" charset="-122"/>
                <a:ea typeface="微软雅黑" panose="020B0503020204020204" charset="-122"/>
                <a:sym typeface="+mn-ea"/>
              </a:rPr>
              <a:t>中国领先的高端复印纸生产厂家</a:t>
            </a:r>
            <a:endParaRPr lang="zh-CN" altLang="en-US" sz="4265"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 name="Rectangle 5"/>
          <p:cNvSpPr/>
          <p:nvPr/>
        </p:nvSpPr>
        <p:spPr>
          <a:xfrm>
            <a:off x="8815493" y="3484880"/>
            <a:ext cx="7430347" cy="2547620"/>
          </a:xfrm>
          <a:prstGeom prst="rect">
            <a:avLst/>
          </a:prstGeom>
        </p:spPr>
        <p:txBody>
          <a:bodyPr wrap="square">
            <a:spAutoFit/>
          </a:bodyPr>
          <a:lstStyle/>
          <a:p>
            <a:pPr marL="171450" indent="-171450">
              <a:buClr>
                <a:srgbClr val="51A00B"/>
              </a:buClr>
              <a:buFont typeface="Arial" panose="020B0604020202020204" pitchFamily="34" charset="0"/>
              <a:buChar char="•"/>
            </a:pPr>
            <a:r>
              <a:rPr lang="en-US" altLang="zh-CN" sz="2400" dirty="0">
                <a:latin typeface="Arial" panose="020B0604020202020204" pitchFamily="34" charset="0"/>
                <a:ea typeface="黑体" panose="02010609060101010101" pitchFamily="49" charset="-122"/>
                <a:cs typeface="Arial" panose="020B0604020202020204" pitchFamily="34" charset="0"/>
              </a:rPr>
              <a:t>15</a:t>
            </a:r>
            <a:r>
              <a:rPr lang="zh-CN" altLang="en-US" sz="2400" dirty="0">
                <a:latin typeface="Arial" panose="020B0604020202020204" pitchFamily="34" charset="0"/>
                <a:ea typeface="黑体" panose="02010609060101010101" pitchFamily="49" charset="-122"/>
                <a:cs typeface="Arial" panose="020B0604020202020204" pitchFamily="34" charset="0"/>
              </a:rPr>
              <a:t>裁</a:t>
            </a:r>
            <a:r>
              <a:rPr lang="en-US" altLang="zh-CN" sz="2400" dirty="0">
                <a:latin typeface="Arial" panose="020B0604020202020204" pitchFamily="34" charset="0"/>
                <a:ea typeface="黑体" panose="02010609060101010101" pitchFamily="49" charset="-122"/>
                <a:cs typeface="Arial" panose="020B0604020202020204" pitchFamily="34" charset="0"/>
              </a:rPr>
              <a:t>A4</a:t>
            </a:r>
            <a:r>
              <a:rPr lang="zh-CN" altLang="en-US" sz="2400" dirty="0">
                <a:latin typeface="Arial" panose="020B0604020202020204" pitchFamily="34" charset="0"/>
                <a:ea typeface="黑体" panose="02010609060101010101" pitchFamily="49" charset="-122"/>
                <a:cs typeface="Arial" panose="020B0604020202020204" pitchFamily="34" charset="0"/>
              </a:rPr>
              <a:t>复印纸生产线于</a:t>
            </a:r>
            <a:r>
              <a:rPr lang="en-US" altLang="zh-CN" sz="2400" dirty="0">
                <a:latin typeface="Arial" panose="020B0604020202020204" pitchFamily="34" charset="0"/>
                <a:ea typeface="黑体" panose="02010609060101010101" pitchFamily="49" charset="-122"/>
                <a:cs typeface="Arial" panose="020B0604020202020204" pitchFamily="34" charset="0"/>
              </a:rPr>
              <a:t>2004</a:t>
            </a:r>
            <a:r>
              <a:rPr lang="zh-CN" altLang="en-US" sz="2400" dirty="0">
                <a:latin typeface="Arial" panose="020B0604020202020204" pitchFamily="34" charset="0"/>
                <a:ea typeface="黑体" panose="02010609060101010101" pitchFamily="49" charset="-122"/>
                <a:cs typeface="Arial" panose="020B0604020202020204" pitchFamily="34" charset="0"/>
              </a:rPr>
              <a:t>年建成投产</a:t>
            </a:r>
            <a:endParaRPr lang="zh-CN" altLang="en-US" sz="2400" dirty="0">
              <a:latin typeface="Arial" panose="020B0604020202020204" pitchFamily="34" charset="0"/>
              <a:ea typeface="黑体" panose="02010609060101010101" pitchFamily="49" charset="-122"/>
              <a:cs typeface="Arial" panose="020B0604020202020204" pitchFamily="34" charset="0"/>
            </a:endParaRPr>
          </a:p>
          <a:p>
            <a:pPr marL="193040" indent="-193040">
              <a:spcBef>
                <a:spcPts val="375"/>
              </a:spcBef>
              <a:buClr>
                <a:schemeClr val="accent1"/>
              </a:buClr>
              <a:buFont typeface="Arial" panose="020B0604020202020204" pitchFamily="34" charset="0"/>
              <a:buChar char="•"/>
            </a:pPr>
            <a:r>
              <a:rPr lang="en-US" altLang="zh-CN" sz="2400" dirty="0">
                <a:latin typeface="Arial" panose="020B0604020202020204" pitchFamily="34" charset="0"/>
                <a:ea typeface="黑体" panose="02010609060101010101" pitchFamily="49" charset="-122"/>
                <a:cs typeface="Arial" panose="020B0604020202020204" pitchFamily="34" charset="0"/>
              </a:rPr>
              <a:t>8</a:t>
            </a:r>
            <a:r>
              <a:rPr lang="zh-CN" altLang="en-US" sz="2400" dirty="0">
                <a:latin typeface="Arial" panose="020B0604020202020204" pitchFamily="34" charset="0"/>
                <a:ea typeface="黑体" panose="02010609060101010101" pitchFamily="49" charset="-122"/>
                <a:cs typeface="Arial" panose="020B0604020202020204" pitchFamily="34" charset="0"/>
              </a:rPr>
              <a:t>裁</a:t>
            </a:r>
            <a:r>
              <a:rPr lang="en-US" altLang="zh-CN" sz="2400" dirty="0">
                <a:latin typeface="Arial" panose="020B0604020202020204" pitchFamily="34" charset="0"/>
                <a:ea typeface="黑体" panose="02010609060101010101" pitchFamily="49" charset="-122"/>
                <a:cs typeface="Arial" panose="020B0604020202020204" pitchFamily="34" charset="0"/>
              </a:rPr>
              <a:t>A4</a:t>
            </a:r>
            <a:r>
              <a:rPr lang="zh-CN" altLang="en-US" sz="2400" dirty="0">
                <a:latin typeface="Arial" panose="020B0604020202020204" pitchFamily="34" charset="0"/>
                <a:ea typeface="黑体" panose="02010609060101010101" pitchFamily="49" charset="-122"/>
                <a:cs typeface="Arial" panose="020B0604020202020204" pitchFamily="34" charset="0"/>
              </a:rPr>
              <a:t>复印纸生产线于</a:t>
            </a:r>
            <a:r>
              <a:rPr lang="en-US" altLang="zh-CN" sz="2400" dirty="0">
                <a:latin typeface="Arial" panose="020B0604020202020204" pitchFamily="34" charset="0"/>
                <a:ea typeface="黑体" panose="02010609060101010101" pitchFamily="49" charset="-122"/>
                <a:cs typeface="Arial" panose="020B0604020202020204" pitchFamily="34" charset="0"/>
              </a:rPr>
              <a:t>2012</a:t>
            </a:r>
            <a:r>
              <a:rPr lang="zh-CN" altLang="en-US" sz="2400" dirty="0">
                <a:latin typeface="Arial" panose="020B0604020202020204" pitchFamily="34" charset="0"/>
                <a:ea typeface="黑体" panose="02010609060101010101" pitchFamily="49" charset="-122"/>
                <a:cs typeface="Arial" panose="020B0604020202020204" pitchFamily="34" charset="0"/>
              </a:rPr>
              <a:t>年建成投产</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marL="193040" indent="-193040">
              <a:spcBef>
                <a:spcPts val="375"/>
              </a:spcBef>
              <a:buClr>
                <a:schemeClr val="accent1"/>
              </a:buClr>
              <a:buFont typeface="Arial" panose="020B0604020202020204" pitchFamily="34" charset="0"/>
              <a:buChar char="•"/>
            </a:pPr>
            <a:r>
              <a:rPr lang="en-US" altLang="zh-CN" sz="2400" dirty="0">
                <a:latin typeface="Arial" panose="020B0604020202020204" pitchFamily="34" charset="0"/>
                <a:ea typeface="黑体" panose="02010609060101010101" pitchFamily="49" charset="-122"/>
                <a:cs typeface="Arial" panose="020B0604020202020204" pitchFamily="34" charset="0"/>
              </a:rPr>
              <a:t>8</a:t>
            </a:r>
            <a:r>
              <a:rPr lang="zh-CN" altLang="en-US" sz="2400" dirty="0">
                <a:latin typeface="Arial" panose="020B0604020202020204" pitchFamily="34" charset="0"/>
                <a:ea typeface="黑体" panose="02010609060101010101" pitchFamily="49" charset="-122"/>
                <a:cs typeface="Arial" panose="020B0604020202020204" pitchFamily="34" charset="0"/>
              </a:rPr>
              <a:t>裁</a:t>
            </a:r>
            <a:r>
              <a:rPr lang="en-US" altLang="zh-CN" sz="2400" dirty="0">
                <a:latin typeface="Arial" panose="020B0604020202020204" pitchFamily="34" charset="0"/>
                <a:ea typeface="黑体" panose="02010609060101010101" pitchFamily="49" charset="-122"/>
                <a:cs typeface="Arial" panose="020B0604020202020204" pitchFamily="34" charset="0"/>
              </a:rPr>
              <a:t>A4</a:t>
            </a:r>
            <a:r>
              <a:rPr lang="zh-CN" altLang="en-US" sz="2400" dirty="0">
                <a:latin typeface="Arial" panose="020B0604020202020204" pitchFamily="34" charset="0"/>
                <a:ea typeface="黑体" panose="02010609060101010101" pitchFamily="49" charset="-122"/>
                <a:cs typeface="Arial" panose="020B0604020202020204" pitchFamily="34" charset="0"/>
              </a:rPr>
              <a:t>复印纸生产线于</a:t>
            </a:r>
            <a:r>
              <a:rPr lang="en-US" altLang="zh-CN" sz="2400" dirty="0">
                <a:latin typeface="Arial" panose="020B0604020202020204" pitchFamily="34" charset="0"/>
                <a:ea typeface="黑体" panose="02010609060101010101" pitchFamily="49" charset="-122"/>
                <a:cs typeface="Arial" panose="020B0604020202020204" pitchFamily="34" charset="0"/>
              </a:rPr>
              <a:t>2015</a:t>
            </a:r>
            <a:r>
              <a:rPr lang="zh-CN" altLang="en-US" sz="2400" dirty="0">
                <a:latin typeface="Arial" panose="020B0604020202020204" pitchFamily="34" charset="0"/>
                <a:ea typeface="黑体" panose="02010609060101010101" pitchFamily="49" charset="-122"/>
                <a:cs typeface="Arial" panose="020B0604020202020204" pitchFamily="34" charset="0"/>
              </a:rPr>
              <a:t>年建成投产</a:t>
            </a:r>
            <a:endParaRPr lang="zh-CN" altLang="en-US" sz="2400" dirty="0">
              <a:latin typeface="Arial" panose="020B0604020202020204" pitchFamily="34" charset="0"/>
              <a:ea typeface="黑体" panose="02010609060101010101" pitchFamily="49" charset="-122"/>
              <a:cs typeface="Arial" panose="020B0604020202020204" pitchFamily="34" charset="0"/>
            </a:endParaRPr>
          </a:p>
          <a:p>
            <a:pPr marL="193040" indent="-193040">
              <a:spcBef>
                <a:spcPts val="375"/>
              </a:spcBef>
              <a:buClr>
                <a:schemeClr val="accent1"/>
              </a:buClr>
              <a:buFont typeface="Arial" panose="020B0604020202020204" pitchFamily="34" charset="0"/>
              <a:buChar char="•"/>
            </a:pPr>
            <a:r>
              <a:rPr lang="zh-CN" altLang="en-US" sz="2400" dirty="0">
                <a:latin typeface="Arial" panose="020B0604020202020204" pitchFamily="34" charset="0"/>
                <a:ea typeface="黑体" panose="02010609060101010101" pitchFamily="49" charset="-122"/>
                <a:cs typeface="Arial" panose="020B0604020202020204" pitchFamily="34" charset="0"/>
                <a:sym typeface="+mn-ea"/>
              </a:rPr>
              <a:t>复印纸加工 </a:t>
            </a:r>
            <a:r>
              <a:rPr lang="en-US" altLang="zh-CN" sz="2400" dirty="0">
                <a:latin typeface="Arial" panose="020B0604020202020204" pitchFamily="34" charset="0"/>
                <a:ea typeface="黑体" panose="02010609060101010101" pitchFamily="49" charset="-122"/>
                <a:cs typeface="Arial" panose="020B0604020202020204" pitchFamily="34" charset="0"/>
                <a:sym typeface="+mn-ea"/>
              </a:rPr>
              <a:t>650,000 </a:t>
            </a:r>
            <a:r>
              <a:rPr lang="zh-CN" altLang="en-US" sz="2400" dirty="0">
                <a:latin typeface="Arial" panose="020B0604020202020204" pitchFamily="34" charset="0"/>
                <a:ea typeface="黑体" panose="02010609060101010101" pitchFamily="49" charset="-122"/>
                <a:cs typeface="Arial" panose="020B0604020202020204" pitchFamily="34" charset="0"/>
                <a:sym typeface="+mn-ea"/>
              </a:rPr>
              <a:t>吨</a:t>
            </a:r>
            <a:r>
              <a:rPr lang="en-US" altLang="zh-CN" sz="2400" dirty="0">
                <a:latin typeface="Arial" panose="020B0604020202020204" pitchFamily="34" charset="0"/>
                <a:ea typeface="黑体" panose="02010609060101010101" pitchFamily="49" charset="-122"/>
                <a:cs typeface="Arial" panose="020B0604020202020204" pitchFamily="34" charset="0"/>
                <a:sym typeface="+mn-ea"/>
              </a:rPr>
              <a:t>/</a:t>
            </a:r>
            <a:r>
              <a:rPr lang="zh-CN" altLang="en-US" sz="2400" dirty="0">
                <a:latin typeface="Arial" panose="020B0604020202020204" pitchFamily="34" charset="0"/>
                <a:ea typeface="黑体" panose="02010609060101010101" pitchFamily="49" charset="-122"/>
                <a:cs typeface="Arial" panose="020B0604020202020204" pitchFamily="34" charset="0"/>
                <a:sym typeface="+mn-ea"/>
              </a:rPr>
              <a:t>年</a:t>
            </a:r>
            <a:endParaRPr lang="zh-CN" altLang="en-US" sz="2400" dirty="0">
              <a:latin typeface="Arial" panose="020B0604020202020204" pitchFamily="34" charset="0"/>
              <a:ea typeface="黑体" panose="02010609060101010101" pitchFamily="49" charset="-122"/>
              <a:cs typeface="Arial" panose="020B0604020202020204" pitchFamily="34" charset="0"/>
              <a:sym typeface="+mn-ea"/>
            </a:endParaRPr>
          </a:p>
          <a:p>
            <a:pPr marL="193040" indent="-193040">
              <a:spcBef>
                <a:spcPts val="375"/>
              </a:spcBef>
              <a:buClr>
                <a:schemeClr val="accent1"/>
              </a:buClr>
              <a:buFont typeface="Arial" panose="020B0604020202020204" pitchFamily="34" charset="0"/>
              <a:buChar char="•"/>
            </a:pPr>
            <a:r>
              <a:rPr lang="zh-CN" altLang="en-US" sz="2400" dirty="0">
                <a:latin typeface="Arial" panose="020B0604020202020204" pitchFamily="34" charset="0"/>
                <a:ea typeface="黑体" panose="02010609060101010101" pitchFamily="49" charset="-122"/>
                <a:cs typeface="Arial" panose="020B0604020202020204" pitchFamily="34" charset="0"/>
                <a:sym typeface="+mn-ea"/>
              </a:rPr>
              <a:t>平张纸加工</a:t>
            </a:r>
            <a:r>
              <a:rPr lang="en-US" altLang="zh-CN" sz="2400" dirty="0">
                <a:latin typeface="Arial" panose="020B0604020202020204" pitchFamily="34" charset="0"/>
                <a:ea typeface="黑体" panose="02010609060101010101" pitchFamily="49" charset="-122"/>
                <a:cs typeface="Arial" panose="020B0604020202020204" pitchFamily="34" charset="0"/>
                <a:sym typeface="+mn-ea"/>
              </a:rPr>
              <a:t> 320,000 </a:t>
            </a:r>
            <a:r>
              <a:rPr lang="zh-CN" altLang="en-US" sz="2400" dirty="0">
                <a:latin typeface="Arial" panose="020B0604020202020204" pitchFamily="34" charset="0"/>
                <a:ea typeface="黑体" panose="02010609060101010101" pitchFamily="49" charset="-122"/>
                <a:cs typeface="Arial" panose="020B0604020202020204" pitchFamily="34" charset="0"/>
                <a:sym typeface="+mn-ea"/>
              </a:rPr>
              <a:t>吨</a:t>
            </a:r>
            <a:r>
              <a:rPr lang="en-US" altLang="zh-CN" sz="2400" dirty="0">
                <a:latin typeface="Arial" panose="020B0604020202020204" pitchFamily="34" charset="0"/>
                <a:ea typeface="黑体" panose="02010609060101010101" pitchFamily="49" charset="-122"/>
                <a:cs typeface="Arial" panose="020B0604020202020204" pitchFamily="34" charset="0"/>
                <a:sym typeface="+mn-ea"/>
              </a:rPr>
              <a:t>/</a:t>
            </a:r>
            <a:r>
              <a:rPr lang="zh-CN" altLang="en-US" sz="2400" dirty="0">
                <a:latin typeface="Arial" panose="020B0604020202020204" pitchFamily="34" charset="0"/>
                <a:ea typeface="黑体" panose="02010609060101010101" pitchFamily="49" charset="-122"/>
                <a:cs typeface="Arial" panose="020B0604020202020204" pitchFamily="34" charset="0"/>
                <a:sym typeface="+mn-ea"/>
              </a:rPr>
              <a:t>年</a:t>
            </a:r>
            <a:r>
              <a:rPr lang="en-US" altLang="zh-CN" sz="2400" dirty="0">
                <a:latin typeface="Arial" panose="020B0604020202020204" pitchFamily="34" charset="0"/>
                <a:ea typeface="黑体" panose="02010609060101010101" pitchFamily="49" charset="-122"/>
                <a:cs typeface="Arial" panose="020B0604020202020204" pitchFamily="34" charset="0"/>
                <a:sym typeface="+mn-ea"/>
              </a:rPr>
              <a:t> </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spcBef>
                <a:spcPts val="375"/>
              </a:spcBef>
              <a:buClr>
                <a:schemeClr val="accent1"/>
              </a:buCl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pic>
        <p:nvPicPr>
          <p:cNvPr id="21" name="Picture 20"/>
          <p:cNvPicPr>
            <a:picLocks noChangeAspect="1"/>
          </p:cNvPicPr>
          <p:nvPr/>
        </p:nvPicPr>
        <p:blipFill rotWithShape="1">
          <a:blip r:embed="rId1" cstate="print">
            <a:extLst>
              <a:ext uri="{28A0092B-C50C-407E-A947-70E740481C1C}">
                <a14:useLocalDpi xmlns:a14="http://schemas.microsoft.com/office/drawing/2010/main" val="0"/>
              </a:ext>
            </a:extLst>
          </a:blip>
          <a:srcRect t="8215"/>
          <a:stretch>
            <a:fillRect/>
          </a:stretch>
        </p:blipFill>
        <p:spPr>
          <a:xfrm>
            <a:off x="2849880" y="2929467"/>
            <a:ext cx="6031653" cy="3644053"/>
          </a:xfrm>
          <a:prstGeom prst="rect">
            <a:avLst/>
          </a:prstGeom>
        </p:spPr>
      </p:pic>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8183"/>
          <a:stretch>
            <a:fillRect/>
          </a:stretch>
        </p:blipFill>
        <p:spPr>
          <a:xfrm>
            <a:off x="2849880" y="6588760"/>
            <a:ext cx="6031653" cy="3644053"/>
          </a:xfrm>
          <a:prstGeom prst="rect">
            <a:avLst/>
          </a:prstGeom>
        </p:spPr>
      </p:pic>
      <p:pic>
        <p:nvPicPr>
          <p:cNvPr id="38" name="图片 37" descr="slobodan-kletnikov-xh7aoBStGto-unsplash"/>
          <p:cNvPicPr>
            <a:picLocks noChangeAspect="1"/>
          </p:cNvPicPr>
          <p:nvPr>
            <p:custDataLst>
              <p:tags r:id="rId3"/>
            </p:custDataLst>
          </p:nvPr>
        </p:nvPicPr>
        <p:blipFill>
          <a:blip r:embed="rId4" cstate="email"/>
          <a:srcRect l="17749" t="521" r="17749" b="-4"/>
          <a:stretch>
            <a:fillRect/>
          </a:stretch>
        </p:blipFill>
        <p:spPr>
          <a:xfrm>
            <a:off x="14529299" y="2977725"/>
            <a:ext cx="8354579" cy="7286979"/>
          </a:xfrm>
          <a:custGeom>
            <a:avLst/>
            <a:gdLst/>
            <a:ahLst/>
            <a:cxnLst>
              <a:cxn ang="3">
                <a:pos x="hc" y="t"/>
              </a:cxn>
              <a:cxn ang="cd2">
                <a:pos x="l" y="vc"/>
              </a:cxn>
              <a:cxn ang="cd4">
                <a:pos x="hc" y="b"/>
              </a:cxn>
              <a:cxn ang="0">
                <a:pos x="r" y="vc"/>
              </a:cxn>
            </a:cxnLst>
            <a:rect l="l" t="t" r="r" b="b"/>
            <a:pathLst>
              <a:path w="8018" h="6993">
                <a:moveTo>
                  <a:pt x="1283" y="6692"/>
                </a:moveTo>
                <a:cubicBezTo>
                  <a:pt x="1350" y="6692"/>
                  <a:pt x="1416" y="6736"/>
                  <a:pt x="1427" y="6802"/>
                </a:cubicBezTo>
                <a:cubicBezTo>
                  <a:pt x="1450" y="6880"/>
                  <a:pt x="1405" y="6968"/>
                  <a:pt x="1327" y="6990"/>
                </a:cubicBezTo>
                <a:cubicBezTo>
                  <a:pt x="1227" y="7012"/>
                  <a:pt x="1116" y="6913"/>
                  <a:pt x="1138" y="6813"/>
                </a:cubicBezTo>
                <a:cubicBezTo>
                  <a:pt x="1161" y="6747"/>
                  <a:pt x="1216" y="6703"/>
                  <a:pt x="1283" y="6692"/>
                </a:cubicBezTo>
                <a:close/>
                <a:moveTo>
                  <a:pt x="5933" y="6016"/>
                </a:moveTo>
                <a:cubicBezTo>
                  <a:pt x="5939" y="6016"/>
                  <a:pt x="5945" y="6016"/>
                  <a:pt x="5951" y="6016"/>
                </a:cubicBezTo>
                <a:cubicBezTo>
                  <a:pt x="6001" y="6017"/>
                  <a:pt x="6050" y="6028"/>
                  <a:pt x="6094" y="6051"/>
                </a:cubicBezTo>
                <a:cubicBezTo>
                  <a:pt x="6182" y="6095"/>
                  <a:pt x="6237" y="6195"/>
                  <a:pt x="6226" y="6295"/>
                </a:cubicBezTo>
                <a:cubicBezTo>
                  <a:pt x="6215" y="6373"/>
                  <a:pt x="6149" y="6440"/>
                  <a:pt x="6072" y="6484"/>
                </a:cubicBezTo>
                <a:cubicBezTo>
                  <a:pt x="6006" y="6518"/>
                  <a:pt x="5918" y="6529"/>
                  <a:pt x="5841" y="6540"/>
                </a:cubicBezTo>
                <a:cubicBezTo>
                  <a:pt x="5742" y="6562"/>
                  <a:pt x="5610" y="6562"/>
                  <a:pt x="5555" y="6473"/>
                </a:cubicBezTo>
                <a:cubicBezTo>
                  <a:pt x="5533" y="6429"/>
                  <a:pt x="5533" y="6373"/>
                  <a:pt x="5544" y="6329"/>
                </a:cubicBezTo>
                <a:cubicBezTo>
                  <a:pt x="5566" y="6195"/>
                  <a:pt x="5676" y="6084"/>
                  <a:pt x="5808" y="6039"/>
                </a:cubicBezTo>
                <a:cubicBezTo>
                  <a:pt x="5847" y="6025"/>
                  <a:pt x="5889" y="6017"/>
                  <a:pt x="5933" y="6016"/>
                </a:cubicBezTo>
                <a:close/>
                <a:moveTo>
                  <a:pt x="920" y="5615"/>
                </a:moveTo>
                <a:cubicBezTo>
                  <a:pt x="935" y="5615"/>
                  <a:pt x="949" y="5616"/>
                  <a:pt x="963" y="5617"/>
                </a:cubicBezTo>
                <a:cubicBezTo>
                  <a:pt x="1000" y="5621"/>
                  <a:pt x="1038" y="5630"/>
                  <a:pt x="1074" y="5644"/>
                </a:cubicBezTo>
                <a:cubicBezTo>
                  <a:pt x="1207" y="5699"/>
                  <a:pt x="1306" y="5821"/>
                  <a:pt x="1340" y="5964"/>
                </a:cubicBezTo>
                <a:cubicBezTo>
                  <a:pt x="1362" y="6141"/>
                  <a:pt x="1273" y="6318"/>
                  <a:pt x="1118" y="6406"/>
                </a:cubicBezTo>
                <a:cubicBezTo>
                  <a:pt x="974" y="6484"/>
                  <a:pt x="775" y="6461"/>
                  <a:pt x="642" y="6351"/>
                </a:cubicBezTo>
                <a:cubicBezTo>
                  <a:pt x="453" y="6196"/>
                  <a:pt x="464" y="5865"/>
                  <a:pt x="653" y="5710"/>
                </a:cubicBezTo>
                <a:cubicBezTo>
                  <a:pt x="715" y="5655"/>
                  <a:pt x="795" y="5623"/>
                  <a:pt x="878" y="5616"/>
                </a:cubicBezTo>
                <a:cubicBezTo>
                  <a:pt x="892" y="5615"/>
                  <a:pt x="906" y="5614"/>
                  <a:pt x="920" y="5615"/>
                </a:cubicBezTo>
                <a:close/>
                <a:moveTo>
                  <a:pt x="309" y="3092"/>
                </a:moveTo>
                <a:cubicBezTo>
                  <a:pt x="314" y="3092"/>
                  <a:pt x="318" y="3092"/>
                  <a:pt x="323" y="3092"/>
                </a:cubicBezTo>
                <a:cubicBezTo>
                  <a:pt x="476" y="3114"/>
                  <a:pt x="597" y="3258"/>
                  <a:pt x="597" y="3402"/>
                </a:cubicBezTo>
                <a:cubicBezTo>
                  <a:pt x="597" y="3557"/>
                  <a:pt x="465" y="3690"/>
                  <a:pt x="323" y="3701"/>
                </a:cubicBezTo>
                <a:cubicBezTo>
                  <a:pt x="136" y="3712"/>
                  <a:pt x="-29" y="3524"/>
                  <a:pt x="4" y="3347"/>
                </a:cubicBezTo>
                <a:cubicBezTo>
                  <a:pt x="25" y="3197"/>
                  <a:pt x="170" y="3088"/>
                  <a:pt x="309" y="3092"/>
                </a:cubicBezTo>
                <a:close/>
                <a:moveTo>
                  <a:pt x="7842" y="2029"/>
                </a:moveTo>
                <a:cubicBezTo>
                  <a:pt x="7846" y="2029"/>
                  <a:pt x="7850" y="2029"/>
                  <a:pt x="7855" y="2030"/>
                </a:cubicBezTo>
                <a:cubicBezTo>
                  <a:pt x="7889" y="2031"/>
                  <a:pt x="7922" y="2042"/>
                  <a:pt x="7949" y="2064"/>
                </a:cubicBezTo>
                <a:cubicBezTo>
                  <a:pt x="8004" y="2097"/>
                  <a:pt x="8026" y="2175"/>
                  <a:pt x="8015" y="2241"/>
                </a:cubicBezTo>
                <a:cubicBezTo>
                  <a:pt x="7993" y="2352"/>
                  <a:pt x="7839" y="2418"/>
                  <a:pt x="7740" y="2352"/>
                </a:cubicBezTo>
                <a:cubicBezTo>
                  <a:pt x="7642" y="2286"/>
                  <a:pt x="7653" y="2108"/>
                  <a:pt x="7751" y="2053"/>
                </a:cubicBezTo>
                <a:cubicBezTo>
                  <a:pt x="7780" y="2039"/>
                  <a:pt x="7811" y="2030"/>
                  <a:pt x="7842" y="2029"/>
                </a:cubicBezTo>
                <a:close/>
                <a:moveTo>
                  <a:pt x="7360" y="1097"/>
                </a:moveTo>
                <a:cubicBezTo>
                  <a:pt x="7439" y="1098"/>
                  <a:pt x="7513" y="1134"/>
                  <a:pt x="7563" y="1216"/>
                </a:cubicBezTo>
                <a:cubicBezTo>
                  <a:pt x="7640" y="1348"/>
                  <a:pt x="7651" y="1524"/>
                  <a:pt x="7574" y="1646"/>
                </a:cubicBezTo>
                <a:cubicBezTo>
                  <a:pt x="7497" y="1778"/>
                  <a:pt x="7298" y="1844"/>
                  <a:pt x="7177" y="1756"/>
                </a:cubicBezTo>
                <a:cubicBezTo>
                  <a:pt x="6990" y="1635"/>
                  <a:pt x="6979" y="1326"/>
                  <a:pt x="7133" y="1183"/>
                </a:cubicBezTo>
                <a:cubicBezTo>
                  <a:pt x="7199" y="1128"/>
                  <a:pt x="7282" y="1095"/>
                  <a:pt x="7360" y="1097"/>
                </a:cubicBezTo>
                <a:close/>
                <a:moveTo>
                  <a:pt x="1350" y="275"/>
                </a:moveTo>
                <a:cubicBezTo>
                  <a:pt x="1385" y="275"/>
                  <a:pt x="1420" y="287"/>
                  <a:pt x="1447" y="309"/>
                </a:cubicBezTo>
                <a:cubicBezTo>
                  <a:pt x="1491" y="342"/>
                  <a:pt x="1524" y="408"/>
                  <a:pt x="1513" y="474"/>
                </a:cubicBezTo>
                <a:cubicBezTo>
                  <a:pt x="1502" y="596"/>
                  <a:pt x="1314" y="662"/>
                  <a:pt x="1226" y="574"/>
                </a:cubicBezTo>
                <a:cubicBezTo>
                  <a:pt x="1160" y="518"/>
                  <a:pt x="1148" y="408"/>
                  <a:pt x="1204" y="342"/>
                </a:cubicBezTo>
                <a:cubicBezTo>
                  <a:pt x="1237" y="303"/>
                  <a:pt x="1281" y="281"/>
                  <a:pt x="1325" y="276"/>
                </a:cubicBezTo>
                <a:cubicBezTo>
                  <a:pt x="1333" y="275"/>
                  <a:pt x="1342" y="274"/>
                  <a:pt x="1350" y="275"/>
                </a:cubicBezTo>
                <a:close/>
                <a:moveTo>
                  <a:pt x="6509" y="94"/>
                </a:moveTo>
                <a:cubicBezTo>
                  <a:pt x="6519" y="94"/>
                  <a:pt x="6528" y="94"/>
                  <a:pt x="6538" y="95"/>
                </a:cubicBezTo>
                <a:cubicBezTo>
                  <a:pt x="6775" y="112"/>
                  <a:pt x="6990" y="342"/>
                  <a:pt x="6932" y="640"/>
                </a:cubicBezTo>
                <a:cubicBezTo>
                  <a:pt x="6888" y="916"/>
                  <a:pt x="6612" y="950"/>
                  <a:pt x="6524" y="1170"/>
                </a:cubicBezTo>
                <a:cubicBezTo>
                  <a:pt x="6436" y="1402"/>
                  <a:pt x="6491" y="1712"/>
                  <a:pt x="6668" y="1888"/>
                </a:cubicBezTo>
                <a:cubicBezTo>
                  <a:pt x="6921" y="2154"/>
                  <a:pt x="7219" y="2043"/>
                  <a:pt x="7340" y="2065"/>
                </a:cubicBezTo>
                <a:cubicBezTo>
                  <a:pt x="7572" y="2087"/>
                  <a:pt x="7572" y="2341"/>
                  <a:pt x="7340" y="2408"/>
                </a:cubicBezTo>
                <a:cubicBezTo>
                  <a:pt x="7241" y="2441"/>
                  <a:pt x="7131" y="2430"/>
                  <a:pt x="7032" y="2474"/>
                </a:cubicBezTo>
                <a:cubicBezTo>
                  <a:pt x="6480" y="2728"/>
                  <a:pt x="7351" y="3302"/>
                  <a:pt x="7351" y="3821"/>
                </a:cubicBezTo>
                <a:cubicBezTo>
                  <a:pt x="7340" y="4175"/>
                  <a:pt x="7010" y="4407"/>
                  <a:pt x="6866" y="4705"/>
                </a:cubicBezTo>
                <a:cubicBezTo>
                  <a:pt x="6701" y="5047"/>
                  <a:pt x="6888" y="5191"/>
                  <a:pt x="7098" y="5423"/>
                </a:cubicBezTo>
                <a:cubicBezTo>
                  <a:pt x="7572" y="5920"/>
                  <a:pt x="7153" y="6406"/>
                  <a:pt x="6601" y="6053"/>
                </a:cubicBezTo>
                <a:cubicBezTo>
                  <a:pt x="6226" y="5810"/>
                  <a:pt x="5918" y="5379"/>
                  <a:pt x="5245" y="6152"/>
                </a:cubicBezTo>
                <a:cubicBezTo>
                  <a:pt x="5046" y="6373"/>
                  <a:pt x="4826" y="6627"/>
                  <a:pt x="4528" y="6638"/>
                </a:cubicBezTo>
                <a:cubicBezTo>
                  <a:pt x="4175" y="6649"/>
                  <a:pt x="3888" y="6307"/>
                  <a:pt x="3535" y="6296"/>
                </a:cubicBezTo>
                <a:cubicBezTo>
                  <a:pt x="3259" y="6285"/>
                  <a:pt x="3017" y="6494"/>
                  <a:pt x="2763" y="6638"/>
                </a:cubicBezTo>
                <a:cubicBezTo>
                  <a:pt x="2520" y="6782"/>
                  <a:pt x="2167" y="6859"/>
                  <a:pt x="1980" y="6649"/>
                </a:cubicBezTo>
                <a:cubicBezTo>
                  <a:pt x="1649" y="6285"/>
                  <a:pt x="2167" y="5754"/>
                  <a:pt x="1958" y="5357"/>
                </a:cubicBezTo>
                <a:cubicBezTo>
                  <a:pt x="1770" y="5014"/>
                  <a:pt x="1175" y="5235"/>
                  <a:pt x="1020" y="4882"/>
                </a:cubicBezTo>
                <a:cubicBezTo>
                  <a:pt x="954" y="4738"/>
                  <a:pt x="1042" y="4595"/>
                  <a:pt x="1108" y="4451"/>
                </a:cubicBezTo>
                <a:cubicBezTo>
                  <a:pt x="1351" y="3998"/>
                  <a:pt x="634" y="3556"/>
                  <a:pt x="998" y="3148"/>
                </a:cubicBezTo>
                <a:cubicBezTo>
                  <a:pt x="1119" y="3004"/>
                  <a:pt x="1263" y="2960"/>
                  <a:pt x="1450" y="2783"/>
                </a:cubicBezTo>
                <a:cubicBezTo>
                  <a:pt x="1594" y="2640"/>
                  <a:pt x="1726" y="2463"/>
                  <a:pt x="1770" y="2286"/>
                </a:cubicBezTo>
                <a:cubicBezTo>
                  <a:pt x="1836" y="1977"/>
                  <a:pt x="1627" y="1645"/>
                  <a:pt x="1792" y="1358"/>
                </a:cubicBezTo>
                <a:cubicBezTo>
                  <a:pt x="1869" y="1204"/>
                  <a:pt x="2046" y="1137"/>
                  <a:pt x="2200" y="1082"/>
                </a:cubicBezTo>
                <a:cubicBezTo>
                  <a:pt x="2454" y="1005"/>
                  <a:pt x="2686" y="927"/>
                  <a:pt x="2741" y="640"/>
                </a:cubicBezTo>
                <a:cubicBezTo>
                  <a:pt x="2752" y="519"/>
                  <a:pt x="2697" y="386"/>
                  <a:pt x="2774" y="298"/>
                </a:cubicBezTo>
                <a:cubicBezTo>
                  <a:pt x="2818" y="232"/>
                  <a:pt x="2928" y="221"/>
                  <a:pt x="3006" y="265"/>
                </a:cubicBezTo>
                <a:cubicBezTo>
                  <a:pt x="3138" y="331"/>
                  <a:pt x="3171" y="497"/>
                  <a:pt x="3292" y="574"/>
                </a:cubicBezTo>
                <a:cubicBezTo>
                  <a:pt x="3370" y="629"/>
                  <a:pt x="3480" y="640"/>
                  <a:pt x="3579" y="640"/>
                </a:cubicBezTo>
                <a:cubicBezTo>
                  <a:pt x="3888" y="662"/>
                  <a:pt x="4109" y="464"/>
                  <a:pt x="4395" y="386"/>
                </a:cubicBezTo>
                <a:cubicBezTo>
                  <a:pt x="4980" y="243"/>
                  <a:pt x="4969" y="740"/>
                  <a:pt x="5344" y="762"/>
                </a:cubicBezTo>
                <a:cubicBezTo>
                  <a:pt x="5565" y="773"/>
                  <a:pt x="5906" y="629"/>
                  <a:pt x="6039" y="464"/>
                </a:cubicBezTo>
                <a:cubicBezTo>
                  <a:pt x="6116" y="353"/>
                  <a:pt x="6182" y="221"/>
                  <a:pt x="6304" y="154"/>
                </a:cubicBezTo>
                <a:cubicBezTo>
                  <a:pt x="6369" y="113"/>
                  <a:pt x="6439" y="94"/>
                  <a:pt x="6509" y="94"/>
                </a:cubicBezTo>
                <a:close/>
                <a:moveTo>
                  <a:pt x="2170" y="0"/>
                </a:moveTo>
                <a:cubicBezTo>
                  <a:pt x="2176" y="0"/>
                  <a:pt x="2181" y="0"/>
                  <a:pt x="2187" y="1"/>
                </a:cubicBezTo>
                <a:cubicBezTo>
                  <a:pt x="2407" y="12"/>
                  <a:pt x="2594" y="266"/>
                  <a:pt x="2528" y="486"/>
                </a:cubicBezTo>
                <a:cubicBezTo>
                  <a:pt x="2462" y="696"/>
                  <a:pt x="2187" y="829"/>
                  <a:pt x="1989" y="718"/>
                </a:cubicBezTo>
                <a:cubicBezTo>
                  <a:pt x="1834" y="641"/>
                  <a:pt x="1746" y="442"/>
                  <a:pt x="1790" y="277"/>
                </a:cubicBezTo>
                <a:cubicBezTo>
                  <a:pt x="1833" y="116"/>
                  <a:pt x="2000" y="-3"/>
                  <a:pt x="2170" y="0"/>
                </a:cubicBezTo>
                <a:close/>
              </a:path>
            </a:pathLst>
          </a:custGeom>
        </p:spPr>
      </p:pic>
      <p:sp>
        <p:nvSpPr>
          <p:cNvPr id="39" name="文本框 38"/>
          <p:cNvSpPr txBox="1"/>
          <p:nvPr/>
        </p:nvSpPr>
        <p:spPr>
          <a:xfrm>
            <a:off x="8564033" y="7178040"/>
            <a:ext cx="8128000" cy="2194560"/>
          </a:xfrm>
          <a:prstGeom prst="rect">
            <a:avLst/>
          </a:prstGeom>
          <a:noFill/>
        </p:spPr>
        <p:txBody>
          <a:bodyPr wrap="square" rtlCol="0">
            <a:spAutoFit/>
          </a:bodyPr>
          <a:p>
            <a:pPr marL="144780" indent="-144780" defTabSz="514350">
              <a:lnSpc>
                <a:spcPct val="150000"/>
              </a:lnSpc>
              <a:spcBef>
                <a:spcPts val="280"/>
              </a:spcBef>
              <a:buClr>
                <a:srgbClr val="51A00B"/>
              </a:buClr>
              <a:buFont typeface="Arial" panose="020B0604020202020204" pitchFamily="34" charset="0"/>
              <a:buChar char="•"/>
              <a:defRPr/>
            </a:pPr>
            <a:r>
              <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10</a:t>
            </a: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裁</a:t>
            </a:r>
            <a:r>
              <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A4</a:t>
            </a: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复印纸生产线于</a:t>
            </a:r>
            <a:r>
              <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2018</a:t>
            </a: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年</a:t>
            </a:r>
            <a:r>
              <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12</a:t>
            </a: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月建成投产</a:t>
            </a:r>
            <a:endPar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endParaRPr>
          </a:p>
          <a:p>
            <a:pPr marL="144780" indent="-144780" defTabSz="514350">
              <a:lnSpc>
                <a:spcPct val="150000"/>
              </a:lnSpc>
              <a:spcBef>
                <a:spcPts val="280"/>
              </a:spcBef>
              <a:buClr>
                <a:srgbClr val="51A00B"/>
              </a:buClr>
              <a:buFont typeface="Arial" panose="020B0604020202020204" pitchFamily="34" charset="0"/>
              <a:buChar char="•"/>
              <a:defRPr/>
            </a:pP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共有</a:t>
            </a:r>
            <a:r>
              <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9</a:t>
            </a: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条全自动复印纸裁切线</a:t>
            </a:r>
            <a:endPar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endParaRPr>
          </a:p>
          <a:p>
            <a:pPr marL="144780" indent="-144780" defTabSz="514350">
              <a:lnSpc>
                <a:spcPct val="150000"/>
              </a:lnSpc>
              <a:spcBef>
                <a:spcPts val="280"/>
              </a:spcBef>
              <a:buClr>
                <a:srgbClr val="51A00B"/>
              </a:buClr>
              <a:buFont typeface="Arial" panose="020B0604020202020204" pitchFamily="34" charset="0"/>
              <a:buChar char="•"/>
              <a:defRPr/>
            </a:pP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裁切产能：复印纸加工 </a:t>
            </a:r>
            <a:r>
              <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65 </a:t>
            </a: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万吨</a:t>
            </a:r>
            <a:r>
              <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a:t>
            </a:r>
            <a:r>
              <a:rPr lang="zh-CN" altLang="en-US"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sym typeface="+mn-ea"/>
              </a:rPr>
              <a:t>年</a:t>
            </a:r>
            <a:endParaRPr lang="en-US" altLang="zh-CN" sz="2400" dirty="0">
              <a:solidFill>
                <a:schemeClr val="tx1">
                  <a:lumMod val="50000"/>
                </a:schemeClr>
              </a:solidFill>
              <a:latin typeface="微软雅黑" panose="020B0503020204020204" charset="-122"/>
              <a:ea typeface="微软雅黑" panose="020B0503020204020204" charset="-122"/>
              <a:cs typeface="Arial" panose="020B0604020202020204" pitchFamily="34" charset="0"/>
            </a:endParaRPr>
          </a:p>
          <a:p>
            <a:endParaRPr lang="en-US" altLang="zh-CN" sz="2400" b="1" dirty="0">
              <a:solidFill>
                <a:schemeClr val="tx1">
                  <a:lumMod val="50000"/>
                </a:schemeClr>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tags/tag1.xml><?xml version="1.0" encoding="utf-8"?>
<p:tagLst xmlns:p="http://schemas.openxmlformats.org/presentationml/2006/main">
  <p:tag name="KSO_WM_BEAUTIFY_FLAG" val="#wm#"/>
  <p:tag name="KSO_WM_UNIT_VALUE" val="2264*2596"/>
  <p:tag name="KSO_WM_UNIT_HIGHLIGHT" val="0"/>
  <p:tag name="KSO_WM_UNIT_COMPATIBLE" val="0"/>
  <p:tag name="KSO_WM_UNIT_DIAGRAM_ISNUMVISUAL" val="0"/>
  <p:tag name="KSO_WM_UNIT_DIAGRAM_ISREFERUNIT" val="0"/>
  <p:tag name="KSO_WM_UNIT_TYPE" val="d"/>
  <p:tag name="KSO_WM_UNIT_INDEX" val="1"/>
  <p:tag name="KSO_WM_UNIT_ID" val="custom40479666_1*d*1"/>
  <p:tag name="KSO_WM_TEMPLATE_CATEGORY" val="custom"/>
  <p:tag name="KSO_WM_TEMPLATE_INDEX" val="40479666"/>
  <p:tag name="KSO_WM_UNIT_LAYERLEVEL" val="1"/>
  <p:tag name="KSO_WM_TAG_VERSION" val="3.0"/>
  <p:tag name="KSO_WM_UNIT_PIC_EFFECT" val="1"/>
</p:tagLst>
</file>

<file path=ppt/tags/tag2.xml><?xml version="1.0" encoding="utf-8"?>
<p:tagLst xmlns:p="http://schemas.openxmlformats.org/presentationml/2006/main">
  <p:tag name="KSO_WM_BEAUTIFY_FLAG" val="#wm#"/>
  <p:tag name="KSO_WM_UNIT_VALUE" val="2110*2590"/>
  <p:tag name="KSO_WM_UNIT_HIGHLIGHT" val="0"/>
  <p:tag name="KSO_WM_UNIT_COMPATIBLE" val="0"/>
  <p:tag name="KSO_WM_UNIT_DIAGRAM_ISNUMVISUAL" val="0"/>
  <p:tag name="KSO_WM_UNIT_DIAGRAM_ISREFERUNIT" val="0"/>
  <p:tag name="KSO_WM_UNIT_TYPE" val="d"/>
  <p:tag name="KSO_WM_UNIT_INDEX" val="1"/>
  <p:tag name="KSO_WM_UNIT_ID" val="custom20238552_1*d*1"/>
  <p:tag name="KSO_WM_TEMPLATE_CATEGORY" val="custom"/>
  <p:tag name="KSO_WM_TEMPLATE_INDEX" val="20238552"/>
  <p:tag name="KSO_WM_UNIT_LAYERLEVEL" val="1"/>
  <p:tag name="KSO_WM_TAG_VERSION" val="3.0"/>
</p:tagLst>
</file>

<file path=ppt/tags/tag3.xml><?xml version="1.0" encoding="utf-8"?>
<p:tagLst xmlns:p="http://schemas.openxmlformats.org/presentationml/2006/main">
  <p:tag name="KSO_WM_UNIT_PIC_EFFECT" val="1"/>
</p:tagLst>
</file>

<file path=ppt/tags/tag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538_1*i*1"/>
  <p:tag name="KSO_WM_TEMPLATE_CATEGORY" val="custom"/>
  <p:tag name="KSO_WM_TEMPLATE_INDEX" val="20238538"/>
  <p:tag name="KSO_WM_UNIT_LAYERLEVEL" val="1"/>
  <p:tag name="KSO_WM_TAG_VERSION" val="3.0"/>
  <p:tag name="KSO_WM_UNIT_PIC_EFFECT" val="1"/>
</p:tagLst>
</file>

<file path=ppt/tags/tag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8538_1*i*2"/>
  <p:tag name="KSO_WM_TEMPLATE_CATEGORY" val="custom"/>
  <p:tag name="KSO_WM_TEMPLATE_INDEX" val="20238538"/>
  <p:tag name="KSO_WM_UNIT_LAYERLEVEL" val="1"/>
  <p:tag name="KSO_WM_TAG_VERSION" val="3.0"/>
  <p:tag name="KSO_WM_UNIT_PIC_EFFECT" val="1"/>
</p:tagLst>
</file>

<file path=ppt/tags/tag6.xml><?xml version="1.0" encoding="utf-8"?>
<p:tagLst xmlns:p="http://schemas.openxmlformats.org/presentationml/2006/main">
  <p:tag name="KSO_WM_BEAUTIFY_FLAG" val="#wm#"/>
  <p:tag name="KSO_WM_UNIT_VALUE" val="2216*2216"/>
  <p:tag name="KSO_WM_UNIT_HIGHLIGHT" val="0"/>
  <p:tag name="KSO_WM_UNIT_COMPATIBLE" val="0"/>
  <p:tag name="KSO_WM_UNIT_DIAGRAM_ISNUMVISUAL" val="0"/>
  <p:tag name="KSO_WM_UNIT_DIAGRAM_ISREFERUNIT" val="0"/>
  <p:tag name="KSO_WM_UNIT_TYPE" val="d"/>
  <p:tag name="KSO_WM_UNIT_INDEX" val="1"/>
  <p:tag name="KSO_WM_UNIT_ID" val="custom20238538_1*d*1"/>
  <p:tag name="KSO_WM_TEMPLATE_CATEGORY" val="custom"/>
  <p:tag name="KSO_WM_TEMPLATE_INDEX" val="20238538"/>
  <p:tag name="KSO_WM_UNIT_LAYERLEVEL" val="1"/>
  <p:tag name="KSO_WM_TAG_VERSION" val="3.0"/>
  <p:tag name="KSO_WM_UNIT_PIC_EFFECT" val="1"/>
</p:tagLst>
</file>

<file path=ppt/tags/tag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8538_1*i*3"/>
  <p:tag name="KSO_WM_TEMPLATE_CATEGORY" val="custom"/>
  <p:tag name="KSO_WM_TEMPLATE_INDEX" val="20238538"/>
  <p:tag name="KSO_WM_UNIT_LAYERLEVEL" val="1"/>
  <p:tag name="KSO_WM_TAG_VERSION" val="3.0"/>
  <p:tag name="KSO_WM_UNIT_PIC_EFFECT" val="1"/>
</p:tagLst>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微软雅黑 Light"/>
        <a:ea typeface="微软雅黑 Light"/>
        <a:cs typeface="微软雅黑 Light"/>
      </a:majorFont>
      <a:minorFont>
        <a:latin typeface="微软雅黑 Light"/>
        <a:ea typeface="微软雅黑 Light"/>
        <a:cs typeface="微软雅黑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微软雅黑 Light"/>
        <a:ea typeface="微软雅黑 Light"/>
        <a:cs typeface="微软雅黑 Light"/>
      </a:majorFont>
      <a:minorFont>
        <a:latin typeface="微软雅黑 Light"/>
        <a:ea typeface="微软雅黑 Light"/>
        <a:cs typeface="微软雅黑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1617</Words>
  <Application>WPS 演示</Application>
  <PresentationFormat>自定义</PresentationFormat>
  <Paragraphs>117</Paragraphs>
  <Slides>16</Slides>
  <Notes>3</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16</vt:i4>
      </vt:variant>
    </vt:vector>
  </HeadingPairs>
  <TitlesOfParts>
    <vt:vector size="40" baseType="lpstr">
      <vt:lpstr>Arial</vt:lpstr>
      <vt:lpstr>宋体</vt:lpstr>
      <vt:lpstr>Wingdings</vt:lpstr>
      <vt:lpstr>Gill Sans Light</vt:lpstr>
      <vt:lpstr>微软雅黑 Light</vt:lpstr>
      <vt:lpstr>微软雅黑</vt:lpstr>
      <vt:lpstr>Gill Sans</vt:lpstr>
      <vt:lpstr>Gill Sans MT</vt:lpstr>
      <vt:lpstr>Segoe Print</vt:lpstr>
      <vt:lpstr>System Font Regular</vt:lpstr>
      <vt:lpstr>Helvetica Neue</vt:lpstr>
      <vt:lpstr>黑体</vt:lpstr>
      <vt:lpstr>思源黑体 Regular</vt:lpstr>
      <vt:lpstr>Calibri</vt:lpstr>
      <vt:lpstr>Arial Unicode MS</vt:lpstr>
      <vt:lpstr>Calibri</vt:lpstr>
      <vt:lpstr>Gill Sans Light</vt:lpstr>
      <vt:lpstr>Helvetica Neue</vt:lpstr>
      <vt:lpstr>Wingdings</vt:lpstr>
      <vt:lpstr>思源黑体 Regular</vt:lpstr>
      <vt:lpstr>Saturday Sans Regular</vt:lpstr>
      <vt:lpstr>Helvetica LT Pro</vt:lpstr>
      <vt:lpstr>清雅黑体</vt:lpstr>
      <vt:lpstr>Showroom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UPM是世界上第一张复印纸制造商</vt:lpstr>
      <vt:lpstr>UPM常熟纸厂是中国领先的高端复印纸生产厂家</vt:lpstr>
      <vt:lpstr>UPM产品结构丰富能全面满足不同客户群体的需求</vt:lpstr>
      <vt:lpstr>PowerPoint 演示文稿</vt:lpstr>
      <vt:lpstr>UPM复印纸是可直接与食品接触的纸张</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HP</dc:creator>
  <cp:lastModifiedBy>陈永刚</cp:lastModifiedBy>
  <cp:revision>108</cp:revision>
  <dcterms:created xsi:type="dcterms:W3CDTF">2023-09-16T02:48:00Z</dcterms:created>
  <dcterms:modified xsi:type="dcterms:W3CDTF">2026-04-28T01:29:09Z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84FEE9ED5D31493CB83208C91858B540_13</vt:lpwstr>
  </property>
  <property fmtid="{D5CDD505-2E9C-101B-9397-08002B2CF9AE}" pid="3" name="KSOProductBuildVer">
    <vt:lpwstr>2052-12.1.0.25865</vt:lpwstr>
  </property>
</Properties>
</file>